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9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People-First Language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Quiz</a:t>
            </a:r>
          </a:p>
        </p:txBody>
      </p:sp>
    </p:spTree>
    <p:extLst>
      <p:ext uri="{BB962C8B-B14F-4D97-AF65-F5344CB8AC3E}">
        <p14:creationId xmlns:p14="http://schemas.microsoft.com/office/powerpoint/2010/main" val="3779014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5. Rather than saying “confined to a wheelchair”, it’s more appropriate to say: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lphaLcPeriod"/>
            </a:pPr>
            <a:r>
              <a:rPr lang="en-US" dirty="0"/>
              <a:t>Wheelchair bound</a:t>
            </a:r>
          </a:p>
          <a:p>
            <a:pPr marL="457200" indent="-457200">
              <a:buAutoNum type="alphaLcPeriod"/>
            </a:pPr>
            <a:r>
              <a:rPr lang="en-US" dirty="0"/>
              <a:t>Crippled person</a:t>
            </a:r>
          </a:p>
          <a:p>
            <a:pPr marL="457200" indent="-457200">
              <a:buAutoNum type="alphaLcPeriod"/>
            </a:pPr>
            <a:r>
              <a:rPr lang="en-US" dirty="0"/>
              <a:t>Lazy person who can’t walk</a:t>
            </a:r>
          </a:p>
          <a:p>
            <a:pPr marL="457200" indent="-457200">
              <a:buAutoNum type="alphaLcPeriod"/>
            </a:pPr>
            <a:r>
              <a:rPr lang="en-US" dirty="0"/>
              <a:t>Person who uses a wheelchair </a:t>
            </a:r>
          </a:p>
        </p:txBody>
      </p:sp>
    </p:spTree>
    <p:extLst>
      <p:ext uri="{BB962C8B-B14F-4D97-AF65-F5344CB8AC3E}">
        <p14:creationId xmlns:p14="http://schemas.microsoft.com/office/powerpoint/2010/main" val="266884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0611" y="2319251"/>
            <a:ext cx="91024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d. Person who uses a wheelchair </a:t>
            </a:r>
          </a:p>
        </p:txBody>
      </p:sp>
    </p:spTree>
    <p:extLst>
      <p:ext uri="{BB962C8B-B14F-4D97-AF65-F5344CB8AC3E}">
        <p14:creationId xmlns:p14="http://schemas.microsoft.com/office/powerpoint/2010/main" val="92799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1. People first language: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lphaLcPeriod"/>
            </a:pPr>
            <a:r>
              <a:rPr lang="en-US" dirty="0"/>
              <a:t>Eliminates generalizations and stereotypes.</a:t>
            </a:r>
          </a:p>
          <a:p>
            <a:pPr marL="457200" indent="-457200">
              <a:buAutoNum type="alphaLcPeriod"/>
            </a:pPr>
            <a:r>
              <a:rPr lang="en-US" dirty="0"/>
              <a:t>Emphasizes the person, not the disability.</a:t>
            </a:r>
          </a:p>
          <a:p>
            <a:pPr marL="457200" indent="-457200">
              <a:buAutoNum type="alphaLcPeriod"/>
            </a:pPr>
            <a:r>
              <a:rPr lang="en-US" dirty="0"/>
              <a:t>Describes what a person has, not who a person is.</a:t>
            </a:r>
          </a:p>
          <a:p>
            <a:pPr marL="457200" indent="-457200">
              <a:buAutoNum type="alphaLcPeriod"/>
            </a:pPr>
            <a:r>
              <a:rPr lang="en-US" dirty="0"/>
              <a:t>All of the above.</a:t>
            </a:r>
          </a:p>
        </p:txBody>
      </p:sp>
    </p:spTree>
    <p:extLst>
      <p:ext uri="{BB962C8B-B14F-4D97-AF65-F5344CB8AC3E}">
        <p14:creationId xmlns:p14="http://schemas.microsoft.com/office/powerpoint/2010/main" val="406494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3447" y="2410691"/>
            <a:ext cx="71254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d. All of the above.</a:t>
            </a:r>
          </a:p>
        </p:txBody>
      </p:sp>
    </p:spTree>
    <p:extLst>
      <p:ext uri="{BB962C8B-B14F-4D97-AF65-F5344CB8AC3E}">
        <p14:creationId xmlns:p14="http://schemas.microsoft.com/office/powerpoint/2010/main" val="351157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2. The language a society uses to refer to persons with disabilities shapes its beliefs and ideas about them.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a. True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b. False </a:t>
            </a:r>
          </a:p>
        </p:txBody>
      </p:sp>
    </p:spTree>
    <p:extLst>
      <p:ext uri="{BB962C8B-B14F-4D97-AF65-F5344CB8AC3E}">
        <p14:creationId xmlns:p14="http://schemas.microsoft.com/office/powerpoint/2010/main" val="205872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55375" y="2668385"/>
            <a:ext cx="26883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/>
              <a:t>a. True</a:t>
            </a:r>
          </a:p>
        </p:txBody>
      </p:sp>
    </p:spTree>
    <p:extLst>
      <p:ext uri="{BB962C8B-B14F-4D97-AF65-F5344CB8AC3E}">
        <p14:creationId xmlns:p14="http://schemas.microsoft.com/office/powerpoint/2010/main" val="343575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3. Using a diagnosis as a defining characteristic reflects prejudice, and robs the person of the opportunity to define him/herself.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a. True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b. False </a:t>
            </a:r>
          </a:p>
        </p:txBody>
      </p:sp>
    </p:spTree>
    <p:extLst>
      <p:ext uri="{BB962C8B-B14F-4D97-AF65-F5344CB8AC3E}">
        <p14:creationId xmlns:p14="http://schemas.microsoft.com/office/powerpoint/2010/main" val="257704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96938" y="2676699"/>
            <a:ext cx="26883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a. True</a:t>
            </a:r>
          </a:p>
        </p:txBody>
      </p:sp>
    </p:spTree>
    <p:extLst>
      <p:ext uri="{BB962C8B-B14F-4D97-AF65-F5344CB8AC3E}">
        <p14:creationId xmlns:p14="http://schemas.microsoft.com/office/powerpoint/2010/main" val="41951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4. Rather than saying “disabled person”, it’s more appropriate to say: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lphaLcPeriod"/>
            </a:pPr>
            <a:r>
              <a:rPr lang="en-US" dirty="0"/>
              <a:t>Handicapped person</a:t>
            </a:r>
          </a:p>
          <a:p>
            <a:pPr marL="457200" indent="-457200">
              <a:buAutoNum type="alphaLcPeriod"/>
            </a:pPr>
            <a:r>
              <a:rPr lang="en-US" dirty="0"/>
              <a:t>Retarded person</a:t>
            </a:r>
          </a:p>
          <a:p>
            <a:pPr marL="457200" indent="-457200">
              <a:buAutoNum type="alphaLcPeriod"/>
            </a:pPr>
            <a:r>
              <a:rPr lang="en-US" dirty="0"/>
              <a:t>Person with a disability</a:t>
            </a:r>
          </a:p>
          <a:p>
            <a:pPr marL="457200" indent="-457200">
              <a:buAutoNum type="alphaLcPeriod"/>
            </a:pPr>
            <a:r>
              <a:rPr lang="en-US" dirty="0"/>
              <a:t>The disabled</a:t>
            </a:r>
          </a:p>
        </p:txBody>
      </p:sp>
    </p:spTree>
    <p:extLst>
      <p:ext uri="{BB962C8B-B14F-4D97-AF65-F5344CB8AC3E}">
        <p14:creationId xmlns:p14="http://schemas.microsoft.com/office/powerpoint/2010/main" val="66157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9295" y="2676699"/>
            <a:ext cx="92222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/>
              <a:t>c. Person with a disability</a:t>
            </a:r>
          </a:p>
        </p:txBody>
      </p:sp>
    </p:spTree>
    <p:extLst>
      <p:ext uri="{BB962C8B-B14F-4D97-AF65-F5344CB8AC3E}">
        <p14:creationId xmlns:p14="http://schemas.microsoft.com/office/powerpoint/2010/main" val="98648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</TotalTime>
  <Words>179</Words>
  <Application>Microsoft Office PowerPoint</Application>
  <PresentationFormat>Widescreen</PresentationFormat>
  <Paragraphs>28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Garamond</vt:lpstr>
      <vt:lpstr>Organic</vt:lpstr>
      <vt:lpstr>People-First Language</vt:lpstr>
      <vt:lpstr>1. People first language:</vt:lpstr>
      <vt:lpstr>PowerPoint Presentation</vt:lpstr>
      <vt:lpstr>2. The language a society uses to refer to persons with disabilities shapes its beliefs and ideas about them.</vt:lpstr>
      <vt:lpstr>PowerPoint Presentation</vt:lpstr>
      <vt:lpstr>3. Using a diagnosis as a defining characteristic reflects prejudice, and robs the person of the opportunity to define him/herself.</vt:lpstr>
      <vt:lpstr>PowerPoint Presentation</vt:lpstr>
      <vt:lpstr>4. Rather than saying “disabled person”, it’s more appropriate to say:</vt:lpstr>
      <vt:lpstr>PowerPoint Presentation</vt:lpstr>
      <vt:lpstr>5. Rather than saying “confined to a wheelchair”, it’s more appropriate to say:</vt:lpstr>
      <vt:lpstr>PowerPoint Presentation</vt:lpstr>
    </vt:vector>
  </TitlesOfParts>
  <Company>RCCC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People-First Language</dc:title>
  <dc:creator>Holly Wagoner</dc:creator>
  <cp:lastModifiedBy>Trudie Hughes</cp:lastModifiedBy>
  <cp:revision>2</cp:revision>
  <dcterms:created xsi:type="dcterms:W3CDTF">2019-04-16T14:21:22Z</dcterms:created>
  <dcterms:modified xsi:type="dcterms:W3CDTF">2019-05-06T12:43:41Z</dcterms:modified>
</cp:coreProperties>
</file>