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78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Module 10: definitions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921324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Quiz yourself, one click at a time in slideshow setting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7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basics – Can you define?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/>
              <a:t>Ada	</a:t>
            </a:r>
            <a:endParaRPr lang="en-US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Federal Civil Rights Law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Prohibits discrimination against people with disabilities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600" dirty="0" smtClean="0"/>
              <a:t>FERPA</a:t>
            </a:r>
            <a:endParaRPr lang="en-US" sz="3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6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fontScale="85000" lnSpcReduction="10000"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Federal law that protects the privacy of the student education record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Family Education Rights and Privacy Act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2800" dirty="0" smtClean="0"/>
              <a:t>Accommodation</a:t>
            </a:r>
            <a:endParaRPr lang="en-US" sz="28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7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Providing what is needed or desired for access to educational setting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Provision of auxiliary aids and services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96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  <p:bldP spid="5" grpId="0" build="p"/>
      <p:bldP spid="6" grpId="0" build="p" animBg="1"/>
      <p:bldP spid="7" grpId="0" build="p"/>
      <p:bldP spid="8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Assistive </a:t>
            </a:r>
            <a:r>
              <a:rPr lang="en-US" dirty="0" smtClean="0"/>
              <a:t>technology – Can you define?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Closed captioning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Displays audio portion of television as text on the screen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Descriptive video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Narration of visual aspects around existing dialogue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Television, films and home videos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en-US" dirty="0" smtClean="0"/>
              <a:t>Telecommunications relay service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7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Voice carry over allowing a person with a hearing impairment to speak directly to the other party </a:t>
            </a:r>
          </a:p>
        </p:txBody>
      </p:sp>
    </p:spTree>
    <p:extLst>
      <p:ext uri="{BB962C8B-B14F-4D97-AF65-F5344CB8AC3E}">
        <p14:creationId xmlns:p14="http://schemas.microsoft.com/office/powerpoint/2010/main" val="2005187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  <p:bldP spid="5" grpId="0" build="p"/>
      <p:bldP spid="6" grpId="0" build="p" animBg="1"/>
      <p:bldP spid="7" grpId="0" build="p"/>
      <p:bldP spid="8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Disabilities – can you define?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autism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Developmental disorder that affects communication and behavior 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blindness</a:t>
            </a:r>
            <a:endParaRPr lang="en-US" sz="2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 lack of light perception and form reception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Hearing impaired</a:t>
            </a:r>
            <a:endParaRPr lang="en-US" sz="28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7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loss of 25 decibels in the speech frequency range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16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  <p:bldP spid="5" grpId="0" build="p"/>
      <p:bldP spid="6" grpId="0" build="p" animBg="1"/>
      <p:bldP spid="7" grpId="0" build="p"/>
      <p:bldP spid="8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Mental illness – can you define?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Anxiety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69142" y="3360263"/>
            <a:ext cx="3208735" cy="2430936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Persistent, excessive fear or worry…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PTSD	</a:t>
            </a:r>
            <a:endParaRPr lang="en-US" sz="2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Intense, disturbing thoughts and feelings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Psychosis</a:t>
            </a:r>
            <a:endParaRPr lang="en-US" sz="28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7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Disruptions to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thoughts..making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it difficult to recognize what is real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642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  <p:bldP spid="6" grpId="0" build="p" animBg="1"/>
      <p:bldP spid="7" grpId="0" build="p"/>
      <p:bldP spid="8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Learning disabilities – can you define?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Dyscalculia	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fontScale="77500" lnSpcReduction="20000"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Difficulty learning math facts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Difficulty understanding math facts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Poor comprehension of math symbols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Difficulty with memorizing numbers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dyspraxia</a:t>
            </a:r>
            <a:endParaRPr lang="en-US" sz="2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6"/>
          </p:nvPr>
        </p:nvSpPr>
        <p:spPr>
          <a:solidFill>
            <a:schemeClr val="bg2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Difficulty in muscle control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Struggles with movement and coordination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Poor eye and hand coordination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dyslexia</a:t>
            </a:r>
            <a:endParaRPr lang="en-US" sz="28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7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Affects reading and language processing.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Reading fluency issues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Reading comprehension issues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2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 animBg="1"/>
      <p:bldP spid="5" grpId="0" build="p"/>
      <p:bldP spid="6" grpId="0" build="p" animBg="1"/>
      <p:bldP spid="7" grpId="0" build="p"/>
      <p:bldP spid="8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More learning disabilities practice – can you define?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Auditory processing</a:t>
            </a:r>
            <a:endParaRPr lang="en-US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Adversely affects how sound travels through ear and processed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Language processing</a:t>
            </a:r>
            <a:endParaRPr lang="en-US" sz="2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Difficulty attaching meaning to sound groups that form words, sentences and stories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en-US" sz="2800" dirty="0" smtClean="0"/>
              <a:t>Visual motor deficit</a:t>
            </a:r>
            <a:endParaRPr lang="en-US" sz="28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7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Affects understanding of information that a person sees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551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uiExpand="1" build="p" animBg="1"/>
      <p:bldP spid="5" grpId="0" build="p"/>
      <p:bldP spid="6" grpId="0" build="p" animBg="1"/>
      <p:bldP spid="7" grpId="0" build="p"/>
      <p:bldP spid="8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Congratulations for reviewing definitions:  module 10</a:t>
            </a:r>
            <a:endParaRPr lang="en-US" dirty="0"/>
          </a:p>
        </p:txBody>
      </p:sp>
      <p:pic>
        <p:nvPicPr>
          <p:cNvPr id="4" name="Content Placeholder 3" descr="Picture of balloons and the word, Congrats.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6326" y="1982828"/>
            <a:ext cx="6656172" cy="4240052"/>
          </a:xfrm>
        </p:spPr>
      </p:pic>
    </p:spTree>
    <p:extLst>
      <p:ext uri="{BB962C8B-B14F-4D97-AF65-F5344CB8AC3E}">
        <p14:creationId xmlns:p14="http://schemas.microsoft.com/office/powerpoint/2010/main" val="360074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39</TotalTime>
  <Words>300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Tahoma</vt:lpstr>
      <vt:lpstr>Trebuchet MS</vt:lpstr>
      <vt:lpstr>Tw Cen MT</vt:lpstr>
      <vt:lpstr>Circuit</vt:lpstr>
      <vt:lpstr>Module 10: definitions review</vt:lpstr>
      <vt:lpstr>The basics – Can you define? </vt:lpstr>
      <vt:lpstr>Assistive technology – Can you define?</vt:lpstr>
      <vt:lpstr>Disabilities – can you define?</vt:lpstr>
      <vt:lpstr>Mental illness – can you define?</vt:lpstr>
      <vt:lpstr>Learning disabilities – can you define?</vt:lpstr>
      <vt:lpstr>More learning disabilities practice – can you define?</vt:lpstr>
      <vt:lpstr>Congratulations for reviewing definitions:  module 10</vt:lpstr>
    </vt:vector>
  </TitlesOfParts>
  <Company>DCCC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10: definitions review</dc:title>
  <dc:creator>Amanda J. Christian</dc:creator>
  <cp:lastModifiedBy>Amanda J. Christian</cp:lastModifiedBy>
  <cp:revision>6</cp:revision>
  <dcterms:created xsi:type="dcterms:W3CDTF">2019-06-04T12:09:48Z</dcterms:created>
  <dcterms:modified xsi:type="dcterms:W3CDTF">2019-06-04T12:58:52Z</dcterms:modified>
</cp:coreProperties>
</file>