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7" r:id="rId28"/>
    <p:sldId id="282" r:id="rId29"/>
    <p:sldId id="283" r:id="rId30"/>
    <p:sldId id="284" r:id="rId31"/>
    <p:sldId id="285"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8" d="100"/>
          <a:sy n="78" d="100"/>
        </p:scale>
        <p:origin x="13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die Hughes" userId="0253f165-71f1-49b6-adfa-5c86101c5e0e" providerId="ADAL" clId="{CD5F4793-179C-4A50-9553-E8E650ACCD54}"/>
    <pc:docChg chg="custSel modSld">
      <pc:chgData name="Trudie Hughes" userId="0253f165-71f1-49b6-adfa-5c86101c5e0e" providerId="ADAL" clId="{CD5F4793-179C-4A50-9553-E8E650ACCD54}" dt="2019-05-22T15:32:39.224" v="84" actId="5793"/>
      <pc:docMkLst>
        <pc:docMk/>
      </pc:docMkLst>
      <pc:sldChg chg="modSp">
        <pc:chgData name="Trudie Hughes" userId="0253f165-71f1-49b6-adfa-5c86101c5e0e" providerId="ADAL" clId="{CD5F4793-179C-4A50-9553-E8E650ACCD54}" dt="2019-05-22T15:25:21.761" v="1" actId="2711"/>
        <pc:sldMkLst>
          <pc:docMk/>
          <pc:sldMk cId="2950266095" sldId="256"/>
        </pc:sldMkLst>
        <pc:spChg chg="mod">
          <ac:chgData name="Trudie Hughes" userId="0253f165-71f1-49b6-adfa-5c86101c5e0e" providerId="ADAL" clId="{CD5F4793-179C-4A50-9553-E8E650ACCD54}" dt="2019-05-22T15:25:16.183" v="0" actId="2711"/>
          <ac:spMkLst>
            <pc:docMk/>
            <pc:sldMk cId="2950266095" sldId="256"/>
            <ac:spMk id="2" creationId="{00000000-0000-0000-0000-000000000000}"/>
          </ac:spMkLst>
        </pc:spChg>
        <pc:spChg chg="mod">
          <ac:chgData name="Trudie Hughes" userId="0253f165-71f1-49b6-adfa-5c86101c5e0e" providerId="ADAL" clId="{CD5F4793-179C-4A50-9553-E8E650ACCD54}" dt="2019-05-22T15:25:21.761" v="1" actId="2711"/>
          <ac:spMkLst>
            <pc:docMk/>
            <pc:sldMk cId="2950266095" sldId="256"/>
            <ac:spMk id="5" creationId="{00000000-0000-0000-0000-000000000000}"/>
          </ac:spMkLst>
        </pc:spChg>
      </pc:sldChg>
      <pc:sldChg chg="modSp">
        <pc:chgData name="Trudie Hughes" userId="0253f165-71f1-49b6-adfa-5c86101c5e0e" providerId="ADAL" clId="{CD5F4793-179C-4A50-9553-E8E650ACCD54}" dt="2019-05-22T15:25:33.629" v="3" actId="2711"/>
        <pc:sldMkLst>
          <pc:docMk/>
          <pc:sldMk cId="1531992995" sldId="257"/>
        </pc:sldMkLst>
        <pc:spChg chg="mod">
          <ac:chgData name="Trudie Hughes" userId="0253f165-71f1-49b6-adfa-5c86101c5e0e" providerId="ADAL" clId="{CD5F4793-179C-4A50-9553-E8E650ACCD54}" dt="2019-05-22T15:25:28.253" v="2" actId="2711"/>
          <ac:spMkLst>
            <pc:docMk/>
            <pc:sldMk cId="1531992995" sldId="257"/>
            <ac:spMk id="2" creationId="{00000000-0000-0000-0000-000000000000}"/>
          </ac:spMkLst>
        </pc:spChg>
        <pc:spChg chg="mod">
          <ac:chgData name="Trudie Hughes" userId="0253f165-71f1-49b6-adfa-5c86101c5e0e" providerId="ADAL" clId="{CD5F4793-179C-4A50-9553-E8E650ACCD54}" dt="2019-05-22T15:25:33.629" v="3" actId="2711"/>
          <ac:spMkLst>
            <pc:docMk/>
            <pc:sldMk cId="1531992995" sldId="257"/>
            <ac:spMk id="3" creationId="{00000000-0000-0000-0000-000000000000}"/>
          </ac:spMkLst>
        </pc:spChg>
      </pc:sldChg>
      <pc:sldChg chg="modSp">
        <pc:chgData name="Trudie Hughes" userId="0253f165-71f1-49b6-adfa-5c86101c5e0e" providerId="ADAL" clId="{CD5F4793-179C-4A50-9553-E8E650ACCD54}" dt="2019-05-22T15:25:50.462" v="5" actId="2711"/>
        <pc:sldMkLst>
          <pc:docMk/>
          <pc:sldMk cId="2830289721" sldId="258"/>
        </pc:sldMkLst>
        <pc:spChg chg="mod">
          <ac:chgData name="Trudie Hughes" userId="0253f165-71f1-49b6-adfa-5c86101c5e0e" providerId="ADAL" clId="{CD5F4793-179C-4A50-9553-E8E650ACCD54}" dt="2019-05-22T15:25:44.163" v="4" actId="2711"/>
          <ac:spMkLst>
            <pc:docMk/>
            <pc:sldMk cId="2830289721" sldId="258"/>
            <ac:spMk id="2" creationId="{00000000-0000-0000-0000-000000000000}"/>
          </ac:spMkLst>
        </pc:spChg>
        <pc:spChg chg="mod">
          <ac:chgData name="Trudie Hughes" userId="0253f165-71f1-49b6-adfa-5c86101c5e0e" providerId="ADAL" clId="{CD5F4793-179C-4A50-9553-E8E650ACCD54}" dt="2019-05-22T15:25:50.462" v="5" actId="2711"/>
          <ac:spMkLst>
            <pc:docMk/>
            <pc:sldMk cId="2830289721" sldId="258"/>
            <ac:spMk id="3" creationId="{00000000-0000-0000-0000-000000000000}"/>
          </ac:spMkLst>
        </pc:spChg>
      </pc:sldChg>
      <pc:sldChg chg="modSp">
        <pc:chgData name="Trudie Hughes" userId="0253f165-71f1-49b6-adfa-5c86101c5e0e" providerId="ADAL" clId="{CD5F4793-179C-4A50-9553-E8E650ACCD54}" dt="2019-05-22T15:26:03.078" v="7" actId="2711"/>
        <pc:sldMkLst>
          <pc:docMk/>
          <pc:sldMk cId="4048530492" sldId="259"/>
        </pc:sldMkLst>
        <pc:spChg chg="mod">
          <ac:chgData name="Trudie Hughes" userId="0253f165-71f1-49b6-adfa-5c86101c5e0e" providerId="ADAL" clId="{CD5F4793-179C-4A50-9553-E8E650ACCD54}" dt="2019-05-22T15:25:56.955" v="6" actId="2711"/>
          <ac:spMkLst>
            <pc:docMk/>
            <pc:sldMk cId="4048530492" sldId="259"/>
            <ac:spMk id="2" creationId="{00000000-0000-0000-0000-000000000000}"/>
          </ac:spMkLst>
        </pc:spChg>
        <pc:spChg chg="mod">
          <ac:chgData name="Trudie Hughes" userId="0253f165-71f1-49b6-adfa-5c86101c5e0e" providerId="ADAL" clId="{CD5F4793-179C-4A50-9553-E8E650ACCD54}" dt="2019-05-22T15:26:03.078" v="7" actId="2711"/>
          <ac:spMkLst>
            <pc:docMk/>
            <pc:sldMk cId="4048530492" sldId="259"/>
            <ac:spMk id="3" creationId="{00000000-0000-0000-0000-000000000000}"/>
          </ac:spMkLst>
        </pc:spChg>
      </pc:sldChg>
      <pc:sldChg chg="modSp">
        <pc:chgData name="Trudie Hughes" userId="0253f165-71f1-49b6-adfa-5c86101c5e0e" providerId="ADAL" clId="{CD5F4793-179C-4A50-9553-E8E650ACCD54}" dt="2019-05-22T15:26:15.965" v="10" actId="27636"/>
        <pc:sldMkLst>
          <pc:docMk/>
          <pc:sldMk cId="389998046" sldId="260"/>
        </pc:sldMkLst>
        <pc:spChg chg="mod">
          <ac:chgData name="Trudie Hughes" userId="0253f165-71f1-49b6-adfa-5c86101c5e0e" providerId="ADAL" clId="{CD5F4793-179C-4A50-9553-E8E650ACCD54}" dt="2019-05-22T15:26:10.087" v="8" actId="2711"/>
          <ac:spMkLst>
            <pc:docMk/>
            <pc:sldMk cId="389998046" sldId="260"/>
            <ac:spMk id="2" creationId="{00000000-0000-0000-0000-000000000000}"/>
          </ac:spMkLst>
        </pc:spChg>
        <pc:spChg chg="mod">
          <ac:chgData name="Trudie Hughes" userId="0253f165-71f1-49b6-adfa-5c86101c5e0e" providerId="ADAL" clId="{CD5F4793-179C-4A50-9553-E8E650ACCD54}" dt="2019-05-22T15:26:15.965" v="10" actId="27636"/>
          <ac:spMkLst>
            <pc:docMk/>
            <pc:sldMk cId="389998046" sldId="260"/>
            <ac:spMk id="3" creationId="{00000000-0000-0000-0000-000000000000}"/>
          </ac:spMkLst>
        </pc:spChg>
      </pc:sldChg>
      <pc:sldChg chg="modSp">
        <pc:chgData name="Trudie Hughes" userId="0253f165-71f1-49b6-adfa-5c86101c5e0e" providerId="ADAL" clId="{CD5F4793-179C-4A50-9553-E8E650ACCD54}" dt="2019-05-22T15:26:28.855" v="12" actId="2711"/>
        <pc:sldMkLst>
          <pc:docMk/>
          <pc:sldMk cId="3099860518" sldId="261"/>
        </pc:sldMkLst>
        <pc:spChg chg="mod">
          <ac:chgData name="Trudie Hughes" userId="0253f165-71f1-49b6-adfa-5c86101c5e0e" providerId="ADAL" clId="{CD5F4793-179C-4A50-9553-E8E650ACCD54}" dt="2019-05-22T15:26:22.644" v="11" actId="2711"/>
          <ac:spMkLst>
            <pc:docMk/>
            <pc:sldMk cId="3099860518" sldId="261"/>
            <ac:spMk id="2" creationId="{00000000-0000-0000-0000-000000000000}"/>
          </ac:spMkLst>
        </pc:spChg>
        <pc:spChg chg="mod">
          <ac:chgData name="Trudie Hughes" userId="0253f165-71f1-49b6-adfa-5c86101c5e0e" providerId="ADAL" clId="{CD5F4793-179C-4A50-9553-E8E650ACCD54}" dt="2019-05-22T15:26:28.855" v="12" actId="2711"/>
          <ac:spMkLst>
            <pc:docMk/>
            <pc:sldMk cId="3099860518" sldId="261"/>
            <ac:spMk id="3" creationId="{00000000-0000-0000-0000-000000000000}"/>
          </ac:spMkLst>
        </pc:spChg>
      </pc:sldChg>
      <pc:sldChg chg="modSp">
        <pc:chgData name="Trudie Hughes" userId="0253f165-71f1-49b6-adfa-5c86101c5e0e" providerId="ADAL" clId="{CD5F4793-179C-4A50-9553-E8E650ACCD54}" dt="2019-05-22T15:26:41.750" v="15" actId="27636"/>
        <pc:sldMkLst>
          <pc:docMk/>
          <pc:sldMk cId="1226304836" sldId="262"/>
        </pc:sldMkLst>
        <pc:spChg chg="mod">
          <ac:chgData name="Trudie Hughes" userId="0253f165-71f1-49b6-adfa-5c86101c5e0e" providerId="ADAL" clId="{CD5F4793-179C-4A50-9553-E8E650ACCD54}" dt="2019-05-22T15:26:36.066" v="13" actId="2711"/>
          <ac:spMkLst>
            <pc:docMk/>
            <pc:sldMk cId="1226304836" sldId="262"/>
            <ac:spMk id="2" creationId="{00000000-0000-0000-0000-000000000000}"/>
          </ac:spMkLst>
        </pc:spChg>
        <pc:spChg chg="mod">
          <ac:chgData name="Trudie Hughes" userId="0253f165-71f1-49b6-adfa-5c86101c5e0e" providerId="ADAL" clId="{CD5F4793-179C-4A50-9553-E8E650ACCD54}" dt="2019-05-22T15:26:41.750" v="15" actId="27636"/>
          <ac:spMkLst>
            <pc:docMk/>
            <pc:sldMk cId="1226304836" sldId="262"/>
            <ac:spMk id="3" creationId="{00000000-0000-0000-0000-000000000000}"/>
          </ac:spMkLst>
        </pc:spChg>
      </pc:sldChg>
      <pc:sldChg chg="modSp">
        <pc:chgData name="Trudie Hughes" userId="0253f165-71f1-49b6-adfa-5c86101c5e0e" providerId="ADAL" clId="{CD5F4793-179C-4A50-9553-E8E650ACCD54}" dt="2019-05-22T15:26:53.232" v="17" actId="2711"/>
        <pc:sldMkLst>
          <pc:docMk/>
          <pc:sldMk cId="662084700" sldId="263"/>
        </pc:sldMkLst>
        <pc:spChg chg="mod">
          <ac:chgData name="Trudie Hughes" userId="0253f165-71f1-49b6-adfa-5c86101c5e0e" providerId="ADAL" clId="{CD5F4793-179C-4A50-9553-E8E650ACCD54}" dt="2019-05-22T15:26:48.277" v="16" actId="2711"/>
          <ac:spMkLst>
            <pc:docMk/>
            <pc:sldMk cId="662084700" sldId="263"/>
            <ac:spMk id="2" creationId="{00000000-0000-0000-0000-000000000000}"/>
          </ac:spMkLst>
        </pc:spChg>
        <pc:spChg chg="mod">
          <ac:chgData name="Trudie Hughes" userId="0253f165-71f1-49b6-adfa-5c86101c5e0e" providerId="ADAL" clId="{CD5F4793-179C-4A50-9553-E8E650ACCD54}" dt="2019-05-22T15:26:53.232" v="17" actId="2711"/>
          <ac:spMkLst>
            <pc:docMk/>
            <pc:sldMk cId="662084700" sldId="263"/>
            <ac:spMk id="3" creationId="{00000000-0000-0000-0000-000000000000}"/>
          </ac:spMkLst>
        </pc:spChg>
      </pc:sldChg>
      <pc:sldChg chg="modSp">
        <pc:chgData name="Trudie Hughes" userId="0253f165-71f1-49b6-adfa-5c86101c5e0e" providerId="ADAL" clId="{CD5F4793-179C-4A50-9553-E8E650ACCD54}" dt="2019-05-22T15:27:06.323" v="19" actId="2711"/>
        <pc:sldMkLst>
          <pc:docMk/>
          <pc:sldMk cId="1692049657" sldId="264"/>
        </pc:sldMkLst>
        <pc:spChg chg="mod">
          <ac:chgData name="Trudie Hughes" userId="0253f165-71f1-49b6-adfa-5c86101c5e0e" providerId="ADAL" clId="{CD5F4793-179C-4A50-9553-E8E650ACCD54}" dt="2019-05-22T15:26:59.892" v="18" actId="2711"/>
          <ac:spMkLst>
            <pc:docMk/>
            <pc:sldMk cId="1692049657" sldId="264"/>
            <ac:spMk id="2" creationId="{00000000-0000-0000-0000-000000000000}"/>
          </ac:spMkLst>
        </pc:spChg>
        <pc:spChg chg="mod">
          <ac:chgData name="Trudie Hughes" userId="0253f165-71f1-49b6-adfa-5c86101c5e0e" providerId="ADAL" clId="{CD5F4793-179C-4A50-9553-E8E650ACCD54}" dt="2019-05-22T15:27:06.323" v="19" actId="2711"/>
          <ac:spMkLst>
            <pc:docMk/>
            <pc:sldMk cId="1692049657" sldId="264"/>
            <ac:spMk id="3" creationId="{00000000-0000-0000-0000-000000000000}"/>
          </ac:spMkLst>
        </pc:spChg>
      </pc:sldChg>
      <pc:sldChg chg="modSp">
        <pc:chgData name="Trudie Hughes" userId="0253f165-71f1-49b6-adfa-5c86101c5e0e" providerId="ADAL" clId="{CD5F4793-179C-4A50-9553-E8E650ACCD54}" dt="2019-05-22T15:27:18.058" v="21" actId="2711"/>
        <pc:sldMkLst>
          <pc:docMk/>
          <pc:sldMk cId="2299273623" sldId="265"/>
        </pc:sldMkLst>
        <pc:spChg chg="mod">
          <ac:chgData name="Trudie Hughes" userId="0253f165-71f1-49b6-adfa-5c86101c5e0e" providerId="ADAL" clId="{CD5F4793-179C-4A50-9553-E8E650ACCD54}" dt="2019-05-22T15:27:12.296" v="20" actId="2711"/>
          <ac:spMkLst>
            <pc:docMk/>
            <pc:sldMk cId="2299273623" sldId="265"/>
            <ac:spMk id="2" creationId="{00000000-0000-0000-0000-000000000000}"/>
          </ac:spMkLst>
        </pc:spChg>
        <pc:spChg chg="mod">
          <ac:chgData name="Trudie Hughes" userId="0253f165-71f1-49b6-adfa-5c86101c5e0e" providerId="ADAL" clId="{CD5F4793-179C-4A50-9553-E8E650ACCD54}" dt="2019-05-22T15:27:18.058" v="21" actId="2711"/>
          <ac:spMkLst>
            <pc:docMk/>
            <pc:sldMk cId="2299273623" sldId="265"/>
            <ac:spMk id="3" creationId="{00000000-0000-0000-0000-000000000000}"/>
          </ac:spMkLst>
        </pc:spChg>
      </pc:sldChg>
      <pc:sldChg chg="modSp">
        <pc:chgData name="Trudie Hughes" userId="0253f165-71f1-49b6-adfa-5c86101c5e0e" providerId="ADAL" clId="{CD5F4793-179C-4A50-9553-E8E650ACCD54}" dt="2019-05-22T15:27:33.110" v="24" actId="27636"/>
        <pc:sldMkLst>
          <pc:docMk/>
          <pc:sldMk cId="1132584093" sldId="266"/>
        </pc:sldMkLst>
        <pc:spChg chg="mod">
          <ac:chgData name="Trudie Hughes" userId="0253f165-71f1-49b6-adfa-5c86101c5e0e" providerId="ADAL" clId="{CD5F4793-179C-4A50-9553-E8E650ACCD54}" dt="2019-05-22T15:27:25.337" v="22" actId="2711"/>
          <ac:spMkLst>
            <pc:docMk/>
            <pc:sldMk cId="1132584093" sldId="266"/>
            <ac:spMk id="2" creationId="{00000000-0000-0000-0000-000000000000}"/>
          </ac:spMkLst>
        </pc:spChg>
        <pc:spChg chg="mod">
          <ac:chgData name="Trudie Hughes" userId="0253f165-71f1-49b6-adfa-5c86101c5e0e" providerId="ADAL" clId="{CD5F4793-179C-4A50-9553-E8E650ACCD54}" dt="2019-05-22T15:27:33.110" v="24" actId="27636"/>
          <ac:spMkLst>
            <pc:docMk/>
            <pc:sldMk cId="1132584093" sldId="266"/>
            <ac:spMk id="4" creationId="{00000000-0000-0000-0000-000000000000}"/>
          </ac:spMkLst>
        </pc:spChg>
      </pc:sldChg>
      <pc:sldChg chg="modSp">
        <pc:chgData name="Trudie Hughes" userId="0253f165-71f1-49b6-adfa-5c86101c5e0e" providerId="ADAL" clId="{CD5F4793-179C-4A50-9553-E8E650ACCD54}" dt="2019-05-22T15:27:45.366" v="28" actId="27636"/>
        <pc:sldMkLst>
          <pc:docMk/>
          <pc:sldMk cId="1533111168" sldId="267"/>
        </pc:sldMkLst>
        <pc:spChg chg="mod">
          <ac:chgData name="Trudie Hughes" userId="0253f165-71f1-49b6-adfa-5c86101c5e0e" providerId="ADAL" clId="{CD5F4793-179C-4A50-9553-E8E650ACCD54}" dt="2019-05-22T15:27:39.620" v="26" actId="27636"/>
          <ac:spMkLst>
            <pc:docMk/>
            <pc:sldMk cId="1533111168" sldId="267"/>
            <ac:spMk id="2" creationId="{00000000-0000-0000-0000-000000000000}"/>
          </ac:spMkLst>
        </pc:spChg>
        <pc:spChg chg="mod">
          <ac:chgData name="Trudie Hughes" userId="0253f165-71f1-49b6-adfa-5c86101c5e0e" providerId="ADAL" clId="{CD5F4793-179C-4A50-9553-E8E650ACCD54}" dt="2019-05-22T15:27:45.366" v="28" actId="27636"/>
          <ac:spMkLst>
            <pc:docMk/>
            <pc:sldMk cId="1533111168" sldId="267"/>
            <ac:spMk id="4" creationId="{00000000-0000-0000-0000-000000000000}"/>
          </ac:spMkLst>
        </pc:spChg>
      </pc:sldChg>
      <pc:sldChg chg="modSp">
        <pc:chgData name="Trudie Hughes" userId="0253f165-71f1-49b6-adfa-5c86101c5e0e" providerId="ADAL" clId="{CD5F4793-179C-4A50-9553-E8E650ACCD54}" dt="2019-05-22T15:27:58.861" v="30" actId="2711"/>
        <pc:sldMkLst>
          <pc:docMk/>
          <pc:sldMk cId="3703278693" sldId="268"/>
        </pc:sldMkLst>
        <pc:spChg chg="mod">
          <ac:chgData name="Trudie Hughes" userId="0253f165-71f1-49b6-adfa-5c86101c5e0e" providerId="ADAL" clId="{CD5F4793-179C-4A50-9553-E8E650ACCD54}" dt="2019-05-22T15:27:53.610" v="29" actId="2711"/>
          <ac:spMkLst>
            <pc:docMk/>
            <pc:sldMk cId="3703278693" sldId="268"/>
            <ac:spMk id="2" creationId="{00000000-0000-0000-0000-000000000000}"/>
          </ac:spMkLst>
        </pc:spChg>
        <pc:spChg chg="mod">
          <ac:chgData name="Trudie Hughes" userId="0253f165-71f1-49b6-adfa-5c86101c5e0e" providerId="ADAL" clId="{CD5F4793-179C-4A50-9553-E8E650ACCD54}" dt="2019-05-22T15:27:58.861" v="30" actId="2711"/>
          <ac:spMkLst>
            <pc:docMk/>
            <pc:sldMk cId="3703278693" sldId="268"/>
            <ac:spMk id="3" creationId="{00000000-0000-0000-0000-000000000000}"/>
          </ac:spMkLst>
        </pc:spChg>
      </pc:sldChg>
      <pc:sldChg chg="modSp">
        <pc:chgData name="Trudie Hughes" userId="0253f165-71f1-49b6-adfa-5c86101c5e0e" providerId="ADAL" clId="{CD5F4793-179C-4A50-9553-E8E650ACCD54}" dt="2019-05-22T15:28:10.133" v="32" actId="2711"/>
        <pc:sldMkLst>
          <pc:docMk/>
          <pc:sldMk cId="214605713" sldId="269"/>
        </pc:sldMkLst>
        <pc:spChg chg="mod">
          <ac:chgData name="Trudie Hughes" userId="0253f165-71f1-49b6-adfa-5c86101c5e0e" providerId="ADAL" clId="{CD5F4793-179C-4A50-9553-E8E650ACCD54}" dt="2019-05-22T15:28:04.756" v="31" actId="2711"/>
          <ac:spMkLst>
            <pc:docMk/>
            <pc:sldMk cId="214605713" sldId="269"/>
            <ac:spMk id="2" creationId="{00000000-0000-0000-0000-000000000000}"/>
          </ac:spMkLst>
        </pc:spChg>
        <pc:spChg chg="mod">
          <ac:chgData name="Trudie Hughes" userId="0253f165-71f1-49b6-adfa-5c86101c5e0e" providerId="ADAL" clId="{CD5F4793-179C-4A50-9553-E8E650ACCD54}" dt="2019-05-22T15:28:10.133" v="32" actId="2711"/>
          <ac:spMkLst>
            <pc:docMk/>
            <pc:sldMk cId="214605713" sldId="269"/>
            <ac:spMk id="3" creationId="{00000000-0000-0000-0000-000000000000}"/>
          </ac:spMkLst>
        </pc:spChg>
      </pc:sldChg>
      <pc:sldChg chg="modSp">
        <pc:chgData name="Trudie Hughes" userId="0253f165-71f1-49b6-adfa-5c86101c5e0e" providerId="ADAL" clId="{CD5F4793-179C-4A50-9553-E8E650ACCD54}" dt="2019-05-22T15:28:30.641" v="35" actId="255"/>
        <pc:sldMkLst>
          <pc:docMk/>
          <pc:sldMk cId="3879391452" sldId="270"/>
        </pc:sldMkLst>
        <pc:spChg chg="mod">
          <ac:chgData name="Trudie Hughes" userId="0253f165-71f1-49b6-adfa-5c86101c5e0e" providerId="ADAL" clId="{CD5F4793-179C-4A50-9553-E8E650ACCD54}" dt="2019-05-22T15:28:17.123" v="33" actId="2711"/>
          <ac:spMkLst>
            <pc:docMk/>
            <pc:sldMk cId="3879391452" sldId="270"/>
            <ac:spMk id="2" creationId="{00000000-0000-0000-0000-000000000000}"/>
          </ac:spMkLst>
        </pc:spChg>
        <pc:spChg chg="mod">
          <ac:chgData name="Trudie Hughes" userId="0253f165-71f1-49b6-adfa-5c86101c5e0e" providerId="ADAL" clId="{CD5F4793-179C-4A50-9553-E8E650ACCD54}" dt="2019-05-22T15:28:30.641" v="35" actId="255"/>
          <ac:spMkLst>
            <pc:docMk/>
            <pc:sldMk cId="3879391452" sldId="270"/>
            <ac:spMk id="3" creationId="{00000000-0000-0000-0000-000000000000}"/>
          </ac:spMkLst>
        </pc:spChg>
      </pc:sldChg>
      <pc:sldChg chg="modSp">
        <pc:chgData name="Trudie Hughes" userId="0253f165-71f1-49b6-adfa-5c86101c5e0e" providerId="ADAL" clId="{CD5F4793-179C-4A50-9553-E8E650ACCD54}" dt="2019-05-22T15:28:45.698" v="38" actId="27636"/>
        <pc:sldMkLst>
          <pc:docMk/>
          <pc:sldMk cId="3541178201" sldId="271"/>
        </pc:sldMkLst>
        <pc:spChg chg="mod">
          <ac:chgData name="Trudie Hughes" userId="0253f165-71f1-49b6-adfa-5c86101c5e0e" providerId="ADAL" clId="{CD5F4793-179C-4A50-9553-E8E650ACCD54}" dt="2019-05-22T15:28:39.072" v="36" actId="2711"/>
          <ac:spMkLst>
            <pc:docMk/>
            <pc:sldMk cId="3541178201" sldId="271"/>
            <ac:spMk id="2" creationId="{00000000-0000-0000-0000-000000000000}"/>
          </ac:spMkLst>
        </pc:spChg>
        <pc:spChg chg="mod">
          <ac:chgData name="Trudie Hughes" userId="0253f165-71f1-49b6-adfa-5c86101c5e0e" providerId="ADAL" clId="{CD5F4793-179C-4A50-9553-E8E650ACCD54}" dt="2019-05-22T15:28:45.698" v="38" actId="27636"/>
          <ac:spMkLst>
            <pc:docMk/>
            <pc:sldMk cId="3541178201" sldId="271"/>
            <ac:spMk id="3" creationId="{00000000-0000-0000-0000-000000000000}"/>
          </ac:spMkLst>
        </pc:spChg>
      </pc:sldChg>
      <pc:sldChg chg="modSp">
        <pc:chgData name="Trudie Hughes" userId="0253f165-71f1-49b6-adfa-5c86101c5e0e" providerId="ADAL" clId="{CD5F4793-179C-4A50-9553-E8E650ACCD54}" dt="2019-05-22T15:28:58.370" v="41" actId="27636"/>
        <pc:sldMkLst>
          <pc:docMk/>
          <pc:sldMk cId="2859105713" sldId="272"/>
        </pc:sldMkLst>
        <pc:spChg chg="mod">
          <ac:chgData name="Trudie Hughes" userId="0253f165-71f1-49b6-adfa-5c86101c5e0e" providerId="ADAL" clId="{CD5F4793-179C-4A50-9553-E8E650ACCD54}" dt="2019-05-22T15:28:53.077" v="39" actId="2711"/>
          <ac:spMkLst>
            <pc:docMk/>
            <pc:sldMk cId="2859105713" sldId="272"/>
            <ac:spMk id="2" creationId="{00000000-0000-0000-0000-000000000000}"/>
          </ac:spMkLst>
        </pc:spChg>
        <pc:spChg chg="mod">
          <ac:chgData name="Trudie Hughes" userId="0253f165-71f1-49b6-adfa-5c86101c5e0e" providerId="ADAL" clId="{CD5F4793-179C-4A50-9553-E8E650ACCD54}" dt="2019-05-22T15:28:58.370" v="41" actId="27636"/>
          <ac:spMkLst>
            <pc:docMk/>
            <pc:sldMk cId="2859105713" sldId="272"/>
            <ac:spMk id="3" creationId="{00000000-0000-0000-0000-000000000000}"/>
          </ac:spMkLst>
        </pc:spChg>
      </pc:sldChg>
      <pc:sldChg chg="modSp">
        <pc:chgData name="Trudie Hughes" userId="0253f165-71f1-49b6-adfa-5c86101c5e0e" providerId="ADAL" clId="{CD5F4793-179C-4A50-9553-E8E650ACCD54}" dt="2019-05-22T15:29:24.573" v="44" actId="27636"/>
        <pc:sldMkLst>
          <pc:docMk/>
          <pc:sldMk cId="1687246793" sldId="273"/>
        </pc:sldMkLst>
        <pc:spChg chg="mod">
          <ac:chgData name="Trudie Hughes" userId="0253f165-71f1-49b6-adfa-5c86101c5e0e" providerId="ADAL" clId="{CD5F4793-179C-4A50-9553-E8E650ACCD54}" dt="2019-05-22T15:29:18.384" v="42" actId="2711"/>
          <ac:spMkLst>
            <pc:docMk/>
            <pc:sldMk cId="1687246793" sldId="273"/>
            <ac:spMk id="2" creationId="{00000000-0000-0000-0000-000000000000}"/>
          </ac:spMkLst>
        </pc:spChg>
        <pc:spChg chg="mod">
          <ac:chgData name="Trudie Hughes" userId="0253f165-71f1-49b6-adfa-5c86101c5e0e" providerId="ADAL" clId="{CD5F4793-179C-4A50-9553-E8E650ACCD54}" dt="2019-05-22T15:29:24.573" v="44" actId="27636"/>
          <ac:spMkLst>
            <pc:docMk/>
            <pc:sldMk cId="1687246793" sldId="273"/>
            <ac:spMk id="3" creationId="{00000000-0000-0000-0000-000000000000}"/>
          </ac:spMkLst>
        </pc:spChg>
      </pc:sldChg>
      <pc:sldChg chg="modSp">
        <pc:chgData name="Trudie Hughes" userId="0253f165-71f1-49b6-adfa-5c86101c5e0e" providerId="ADAL" clId="{CD5F4793-179C-4A50-9553-E8E650ACCD54}" dt="2019-05-22T15:29:38.914" v="46" actId="2711"/>
        <pc:sldMkLst>
          <pc:docMk/>
          <pc:sldMk cId="3561582672" sldId="274"/>
        </pc:sldMkLst>
        <pc:spChg chg="mod">
          <ac:chgData name="Trudie Hughes" userId="0253f165-71f1-49b6-adfa-5c86101c5e0e" providerId="ADAL" clId="{CD5F4793-179C-4A50-9553-E8E650ACCD54}" dt="2019-05-22T15:29:31.988" v="45" actId="2711"/>
          <ac:spMkLst>
            <pc:docMk/>
            <pc:sldMk cId="3561582672" sldId="274"/>
            <ac:spMk id="2" creationId="{00000000-0000-0000-0000-000000000000}"/>
          </ac:spMkLst>
        </pc:spChg>
        <pc:spChg chg="mod">
          <ac:chgData name="Trudie Hughes" userId="0253f165-71f1-49b6-adfa-5c86101c5e0e" providerId="ADAL" clId="{CD5F4793-179C-4A50-9553-E8E650ACCD54}" dt="2019-05-22T15:29:38.914" v="46" actId="2711"/>
          <ac:spMkLst>
            <pc:docMk/>
            <pc:sldMk cId="3561582672" sldId="274"/>
            <ac:spMk id="3" creationId="{00000000-0000-0000-0000-000000000000}"/>
          </ac:spMkLst>
        </pc:spChg>
      </pc:sldChg>
      <pc:sldChg chg="modSp">
        <pc:chgData name="Trudie Hughes" userId="0253f165-71f1-49b6-adfa-5c86101c5e0e" providerId="ADAL" clId="{CD5F4793-179C-4A50-9553-E8E650ACCD54}" dt="2019-05-22T15:29:52.201" v="48" actId="2711"/>
        <pc:sldMkLst>
          <pc:docMk/>
          <pc:sldMk cId="3269371857" sldId="275"/>
        </pc:sldMkLst>
        <pc:spChg chg="mod">
          <ac:chgData name="Trudie Hughes" userId="0253f165-71f1-49b6-adfa-5c86101c5e0e" providerId="ADAL" clId="{CD5F4793-179C-4A50-9553-E8E650ACCD54}" dt="2019-05-22T15:29:45.573" v="47" actId="2711"/>
          <ac:spMkLst>
            <pc:docMk/>
            <pc:sldMk cId="3269371857" sldId="275"/>
            <ac:spMk id="2" creationId="{00000000-0000-0000-0000-000000000000}"/>
          </ac:spMkLst>
        </pc:spChg>
        <pc:spChg chg="mod">
          <ac:chgData name="Trudie Hughes" userId="0253f165-71f1-49b6-adfa-5c86101c5e0e" providerId="ADAL" clId="{CD5F4793-179C-4A50-9553-E8E650ACCD54}" dt="2019-05-22T15:29:52.201" v="48" actId="2711"/>
          <ac:spMkLst>
            <pc:docMk/>
            <pc:sldMk cId="3269371857" sldId="275"/>
            <ac:spMk id="3" creationId="{00000000-0000-0000-0000-000000000000}"/>
          </ac:spMkLst>
        </pc:spChg>
      </pc:sldChg>
      <pc:sldChg chg="modSp">
        <pc:chgData name="Trudie Hughes" userId="0253f165-71f1-49b6-adfa-5c86101c5e0e" providerId="ADAL" clId="{CD5F4793-179C-4A50-9553-E8E650ACCD54}" dt="2019-05-22T15:30:03.351" v="51" actId="27636"/>
        <pc:sldMkLst>
          <pc:docMk/>
          <pc:sldMk cId="1528898328" sldId="276"/>
        </pc:sldMkLst>
        <pc:spChg chg="mod">
          <ac:chgData name="Trudie Hughes" userId="0253f165-71f1-49b6-adfa-5c86101c5e0e" providerId="ADAL" clId="{CD5F4793-179C-4A50-9553-E8E650ACCD54}" dt="2019-05-22T15:29:58.109" v="49" actId="2711"/>
          <ac:spMkLst>
            <pc:docMk/>
            <pc:sldMk cId="1528898328" sldId="276"/>
            <ac:spMk id="2" creationId="{00000000-0000-0000-0000-000000000000}"/>
          </ac:spMkLst>
        </pc:spChg>
        <pc:spChg chg="mod">
          <ac:chgData name="Trudie Hughes" userId="0253f165-71f1-49b6-adfa-5c86101c5e0e" providerId="ADAL" clId="{CD5F4793-179C-4A50-9553-E8E650ACCD54}" dt="2019-05-22T15:30:03.351" v="51" actId="27636"/>
          <ac:spMkLst>
            <pc:docMk/>
            <pc:sldMk cId="1528898328" sldId="276"/>
            <ac:spMk id="3" creationId="{00000000-0000-0000-0000-000000000000}"/>
          </ac:spMkLst>
        </pc:spChg>
      </pc:sldChg>
      <pc:sldChg chg="modSp">
        <pc:chgData name="Trudie Hughes" userId="0253f165-71f1-49b6-adfa-5c86101c5e0e" providerId="ADAL" clId="{CD5F4793-179C-4A50-9553-E8E650ACCD54}" dt="2019-05-22T15:30:15.799" v="54" actId="27636"/>
        <pc:sldMkLst>
          <pc:docMk/>
          <pc:sldMk cId="3022137550" sldId="277"/>
        </pc:sldMkLst>
        <pc:spChg chg="mod">
          <ac:chgData name="Trudie Hughes" userId="0253f165-71f1-49b6-adfa-5c86101c5e0e" providerId="ADAL" clId="{CD5F4793-179C-4A50-9553-E8E650ACCD54}" dt="2019-05-22T15:30:09.490" v="52" actId="2711"/>
          <ac:spMkLst>
            <pc:docMk/>
            <pc:sldMk cId="3022137550" sldId="277"/>
            <ac:spMk id="2" creationId="{00000000-0000-0000-0000-000000000000}"/>
          </ac:spMkLst>
        </pc:spChg>
        <pc:spChg chg="mod">
          <ac:chgData name="Trudie Hughes" userId="0253f165-71f1-49b6-adfa-5c86101c5e0e" providerId="ADAL" clId="{CD5F4793-179C-4A50-9553-E8E650ACCD54}" dt="2019-05-22T15:30:15.799" v="54" actId="27636"/>
          <ac:spMkLst>
            <pc:docMk/>
            <pc:sldMk cId="3022137550" sldId="277"/>
            <ac:spMk id="3" creationId="{00000000-0000-0000-0000-000000000000}"/>
          </ac:spMkLst>
        </pc:spChg>
      </pc:sldChg>
      <pc:sldChg chg="modSp">
        <pc:chgData name="Trudie Hughes" userId="0253f165-71f1-49b6-adfa-5c86101c5e0e" providerId="ADAL" clId="{CD5F4793-179C-4A50-9553-E8E650ACCD54}" dt="2019-05-22T15:30:29.902" v="57" actId="27636"/>
        <pc:sldMkLst>
          <pc:docMk/>
          <pc:sldMk cId="348949992" sldId="278"/>
        </pc:sldMkLst>
        <pc:spChg chg="mod">
          <ac:chgData name="Trudie Hughes" userId="0253f165-71f1-49b6-adfa-5c86101c5e0e" providerId="ADAL" clId="{CD5F4793-179C-4A50-9553-E8E650ACCD54}" dt="2019-05-22T15:30:23.365" v="55" actId="2711"/>
          <ac:spMkLst>
            <pc:docMk/>
            <pc:sldMk cId="348949992" sldId="278"/>
            <ac:spMk id="2" creationId="{00000000-0000-0000-0000-000000000000}"/>
          </ac:spMkLst>
        </pc:spChg>
        <pc:spChg chg="mod">
          <ac:chgData name="Trudie Hughes" userId="0253f165-71f1-49b6-adfa-5c86101c5e0e" providerId="ADAL" clId="{CD5F4793-179C-4A50-9553-E8E650ACCD54}" dt="2019-05-22T15:30:29.902" v="57" actId="27636"/>
          <ac:spMkLst>
            <pc:docMk/>
            <pc:sldMk cId="348949992" sldId="278"/>
            <ac:spMk id="3" creationId="{00000000-0000-0000-0000-000000000000}"/>
          </ac:spMkLst>
        </pc:spChg>
      </pc:sldChg>
      <pc:sldChg chg="modSp">
        <pc:chgData name="Trudie Hughes" userId="0253f165-71f1-49b6-adfa-5c86101c5e0e" providerId="ADAL" clId="{CD5F4793-179C-4A50-9553-E8E650ACCD54}" dt="2019-05-22T15:30:43.093" v="59" actId="2711"/>
        <pc:sldMkLst>
          <pc:docMk/>
          <pc:sldMk cId="146562053" sldId="279"/>
        </pc:sldMkLst>
        <pc:spChg chg="mod">
          <ac:chgData name="Trudie Hughes" userId="0253f165-71f1-49b6-adfa-5c86101c5e0e" providerId="ADAL" clId="{CD5F4793-179C-4A50-9553-E8E650ACCD54}" dt="2019-05-22T15:30:36.983" v="58" actId="2711"/>
          <ac:spMkLst>
            <pc:docMk/>
            <pc:sldMk cId="146562053" sldId="279"/>
            <ac:spMk id="2" creationId="{00000000-0000-0000-0000-000000000000}"/>
          </ac:spMkLst>
        </pc:spChg>
        <pc:spChg chg="mod">
          <ac:chgData name="Trudie Hughes" userId="0253f165-71f1-49b6-adfa-5c86101c5e0e" providerId="ADAL" clId="{CD5F4793-179C-4A50-9553-E8E650ACCD54}" dt="2019-05-22T15:30:43.093" v="59" actId="2711"/>
          <ac:spMkLst>
            <pc:docMk/>
            <pc:sldMk cId="146562053" sldId="279"/>
            <ac:spMk id="3" creationId="{00000000-0000-0000-0000-000000000000}"/>
          </ac:spMkLst>
        </pc:spChg>
      </pc:sldChg>
      <pc:sldChg chg="modSp">
        <pc:chgData name="Trudie Hughes" userId="0253f165-71f1-49b6-adfa-5c86101c5e0e" providerId="ADAL" clId="{CD5F4793-179C-4A50-9553-E8E650ACCD54}" dt="2019-05-22T15:30:55.680" v="63" actId="27636"/>
        <pc:sldMkLst>
          <pc:docMk/>
          <pc:sldMk cId="1721000170" sldId="280"/>
        </pc:sldMkLst>
        <pc:spChg chg="mod">
          <ac:chgData name="Trudie Hughes" userId="0253f165-71f1-49b6-adfa-5c86101c5e0e" providerId="ADAL" clId="{CD5F4793-179C-4A50-9553-E8E650ACCD54}" dt="2019-05-22T15:30:49.069" v="61" actId="27636"/>
          <ac:spMkLst>
            <pc:docMk/>
            <pc:sldMk cId="1721000170" sldId="280"/>
            <ac:spMk id="2" creationId="{00000000-0000-0000-0000-000000000000}"/>
          </ac:spMkLst>
        </pc:spChg>
        <pc:spChg chg="mod">
          <ac:chgData name="Trudie Hughes" userId="0253f165-71f1-49b6-adfa-5c86101c5e0e" providerId="ADAL" clId="{CD5F4793-179C-4A50-9553-E8E650ACCD54}" dt="2019-05-22T15:30:55.680" v="63" actId="27636"/>
          <ac:spMkLst>
            <pc:docMk/>
            <pc:sldMk cId="1721000170" sldId="280"/>
            <ac:spMk id="3" creationId="{00000000-0000-0000-0000-000000000000}"/>
          </ac:spMkLst>
        </pc:spChg>
      </pc:sldChg>
      <pc:sldChg chg="modSp">
        <pc:chgData name="Trudie Hughes" userId="0253f165-71f1-49b6-adfa-5c86101c5e0e" providerId="ADAL" clId="{CD5F4793-179C-4A50-9553-E8E650ACCD54}" dt="2019-05-22T15:31:07.164" v="65" actId="2711"/>
        <pc:sldMkLst>
          <pc:docMk/>
          <pc:sldMk cId="3498269798" sldId="281"/>
        </pc:sldMkLst>
        <pc:spChg chg="mod">
          <ac:chgData name="Trudie Hughes" userId="0253f165-71f1-49b6-adfa-5c86101c5e0e" providerId="ADAL" clId="{CD5F4793-179C-4A50-9553-E8E650ACCD54}" dt="2019-05-22T15:31:01.069" v="64" actId="2711"/>
          <ac:spMkLst>
            <pc:docMk/>
            <pc:sldMk cId="3498269798" sldId="281"/>
            <ac:spMk id="2" creationId="{00000000-0000-0000-0000-000000000000}"/>
          </ac:spMkLst>
        </pc:spChg>
        <pc:spChg chg="mod">
          <ac:chgData name="Trudie Hughes" userId="0253f165-71f1-49b6-adfa-5c86101c5e0e" providerId="ADAL" clId="{CD5F4793-179C-4A50-9553-E8E650ACCD54}" dt="2019-05-22T15:31:07.164" v="65" actId="2711"/>
          <ac:spMkLst>
            <pc:docMk/>
            <pc:sldMk cId="3498269798" sldId="281"/>
            <ac:spMk id="3" creationId="{00000000-0000-0000-0000-000000000000}"/>
          </ac:spMkLst>
        </pc:spChg>
      </pc:sldChg>
      <pc:sldChg chg="modSp">
        <pc:chgData name="Trudie Hughes" userId="0253f165-71f1-49b6-adfa-5c86101c5e0e" providerId="ADAL" clId="{CD5F4793-179C-4A50-9553-E8E650ACCD54}" dt="2019-05-22T15:31:34.012" v="71" actId="2711"/>
        <pc:sldMkLst>
          <pc:docMk/>
          <pc:sldMk cId="1897623883" sldId="282"/>
        </pc:sldMkLst>
        <pc:spChg chg="mod">
          <ac:chgData name="Trudie Hughes" userId="0253f165-71f1-49b6-adfa-5c86101c5e0e" providerId="ADAL" clId="{CD5F4793-179C-4A50-9553-E8E650ACCD54}" dt="2019-05-22T15:31:27.081" v="70" actId="2711"/>
          <ac:spMkLst>
            <pc:docMk/>
            <pc:sldMk cId="1897623883" sldId="282"/>
            <ac:spMk id="2" creationId="{00000000-0000-0000-0000-000000000000}"/>
          </ac:spMkLst>
        </pc:spChg>
        <pc:spChg chg="mod">
          <ac:chgData name="Trudie Hughes" userId="0253f165-71f1-49b6-adfa-5c86101c5e0e" providerId="ADAL" clId="{CD5F4793-179C-4A50-9553-E8E650ACCD54}" dt="2019-05-22T15:31:34.012" v="71" actId="2711"/>
          <ac:spMkLst>
            <pc:docMk/>
            <pc:sldMk cId="1897623883" sldId="282"/>
            <ac:spMk id="3" creationId="{00000000-0000-0000-0000-000000000000}"/>
          </ac:spMkLst>
        </pc:spChg>
      </pc:sldChg>
      <pc:sldChg chg="modSp">
        <pc:chgData name="Trudie Hughes" userId="0253f165-71f1-49b6-adfa-5c86101c5e0e" providerId="ADAL" clId="{CD5F4793-179C-4A50-9553-E8E650ACCD54}" dt="2019-05-22T15:31:47.506" v="73" actId="2711"/>
        <pc:sldMkLst>
          <pc:docMk/>
          <pc:sldMk cId="81843127" sldId="283"/>
        </pc:sldMkLst>
        <pc:spChg chg="mod">
          <ac:chgData name="Trudie Hughes" userId="0253f165-71f1-49b6-adfa-5c86101c5e0e" providerId="ADAL" clId="{CD5F4793-179C-4A50-9553-E8E650ACCD54}" dt="2019-05-22T15:31:41.351" v="72" actId="2711"/>
          <ac:spMkLst>
            <pc:docMk/>
            <pc:sldMk cId="81843127" sldId="283"/>
            <ac:spMk id="2" creationId="{00000000-0000-0000-0000-000000000000}"/>
          </ac:spMkLst>
        </pc:spChg>
        <pc:spChg chg="mod">
          <ac:chgData name="Trudie Hughes" userId="0253f165-71f1-49b6-adfa-5c86101c5e0e" providerId="ADAL" clId="{CD5F4793-179C-4A50-9553-E8E650ACCD54}" dt="2019-05-22T15:31:47.506" v="73" actId="2711"/>
          <ac:spMkLst>
            <pc:docMk/>
            <pc:sldMk cId="81843127" sldId="283"/>
            <ac:spMk id="3" creationId="{00000000-0000-0000-0000-000000000000}"/>
          </ac:spMkLst>
        </pc:spChg>
      </pc:sldChg>
      <pc:sldChg chg="modSp">
        <pc:chgData name="Trudie Hughes" userId="0253f165-71f1-49b6-adfa-5c86101c5e0e" providerId="ADAL" clId="{CD5F4793-179C-4A50-9553-E8E650ACCD54}" dt="2019-05-22T15:31:59.656" v="77" actId="27636"/>
        <pc:sldMkLst>
          <pc:docMk/>
          <pc:sldMk cId="2126414676" sldId="284"/>
        </pc:sldMkLst>
        <pc:spChg chg="mod">
          <ac:chgData name="Trudie Hughes" userId="0253f165-71f1-49b6-adfa-5c86101c5e0e" providerId="ADAL" clId="{CD5F4793-179C-4A50-9553-E8E650ACCD54}" dt="2019-05-22T15:31:53.862" v="75" actId="27636"/>
          <ac:spMkLst>
            <pc:docMk/>
            <pc:sldMk cId="2126414676" sldId="284"/>
            <ac:spMk id="2" creationId="{00000000-0000-0000-0000-000000000000}"/>
          </ac:spMkLst>
        </pc:spChg>
        <pc:spChg chg="mod">
          <ac:chgData name="Trudie Hughes" userId="0253f165-71f1-49b6-adfa-5c86101c5e0e" providerId="ADAL" clId="{CD5F4793-179C-4A50-9553-E8E650ACCD54}" dt="2019-05-22T15:31:59.656" v="77" actId="27636"/>
          <ac:spMkLst>
            <pc:docMk/>
            <pc:sldMk cId="2126414676" sldId="284"/>
            <ac:spMk id="3" creationId="{00000000-0000-0000-0000-000000000000}"/>
          </ac:spMkLst>
        </pc:spChg>
      </pc:sldChg>
      <pc:sldChg chg="modSp">
        <pc:chgData name="Trudie Hughes" userId="0253f165-71f1-49b6-adfa-5c86101c5e0e" providerId="ADAL" clId="{CD5F4793-179C-4A50-9553-E8E650ACCD54}" dt="2019-05-22T15:32:13.259" v="80" actId="27636"/>
        <pc:sldMkLst>
          <pc:docMk/>
          <pc:sldMk cId="325445356" sldId="285"/>
        </pc:sldMkLst>
        <pc:spChg chg="mod">
          <ac:chgData name="Trudie Hughes" userId="0253f165-71f1-49b6-adfa-5c86101c5e0e" providerId="ADAL" clId="{CD5F4793-179C-4A50-9553-E8E650ACCD54}" dt="2019-05-22T15:32:07.117" v="78" actId="2711"/>
          <ac:spMkLst>
            <pc:docMk/>
            <pc:sldMk cId="325445356" sldId="285"/>
            <ac:spMk id="2" creationId="{00000000-0000-0000-0000-000000000000}"/>
          </ac:spMkLst>
        </pc:spChg>
        <pc:spChg chg="mod">
          <ac:chgData name="Trudie Hughes" userId="0253f165-71f1-49b6-adfa-5c86101c5e0e" providerId="ADAL" clId="{CD5F4793-179C-4A50-9553-E8E650ACCD54}" dt="2019-05-22T15:32:13.259" v="80" actId="27636"/>
          <ac:spMkLst>
            <pc:docMk/>
            <pc:sldMk cId="325445356" sldId="285"/>
            <ac:spMk id="3" creationId="{00000000-0000-0000-0000-000000000000}"/>
          </ac:spMkLst>
        </pc:spChg>
      </pc:sldChg>
      <pc:sldChg chg="modSp">
        <pc:chgData name="Trudie Hughes" userId="0253f165-71f1-49b6-adfa-5c86101c5e0e" providerId="ADAL" clId="{CD5F4793-179C-4A50-9553-E8E650ACCD54}" dt="2019-05-22T15:32:39.224" v="84" actId="5793"/>
        <pc:sldMkLst>
          <pc:docMk/>
          <pc:sldMk cId="4044466099" sldId="286"/>
        </pc:sldMkLst>
        <pc:spChg chg="mod">
          <ac:chgData name="Trudie Hughes" userId="0253f165-71f1-49b6-adfa-5c86101c5e0e" providerId="ADAL" clId="{CD5F4793-179C-4A50-9553-E8E650ACCD54}" dt="2019-05-22T15:32:23.862" v="81" actId="2711"/>
          <ac:spMkLst>
            <pc:docMk/>
            <pc:sldMk cId="4044466099" sldId="286"/>
            <ac:spMk id="2" creationId="{00000000-0000-0000-0000-000000000000}"/>
          </ac:spMkLst>
        </pc:spChg>
        <pc:spChg chg="mod">
          <ac:chgData name="Trudie Hughes" userId="0253f165-71f1-49b6-adfa-5c86101c5e0e" providerId="ADAL" clId="{CD5F4793-179C-4A50-9553-E8E650ACCD54}" dt="2019-05-22T15:32:39.224" v="84" actId="5793"/>
          <ac:spMkLst>
            <pc:docMk/>
            <pc:sldMk cId="4044466099" sldId="286"/>
            <ac:spMk id="3" creationId="{00000000-0000-0000-0000-000000000000}"/>
          </ac:spMkLst>
        </pc:spChg>
        <pc:spChg chg="mod">
          <ac:chgData name="Trudie Hughes" userId="0253f165-71f1-49b6-adfa-5c86101c5e0e" providerId="ADAL" clId="{CD5F4793-179C-4A50-9553-E8E650ACCD54}" dt="2019-05-22T15:32:36.520" v="83" actId="2711"/>
          <ac:spMkLst>
            <pc:docMk/>
            <pc:sldMk cId="4044466099" sldId="286"/>
            <ac:spMk id="4" creationId="{00000000-0000-0000-0000-000000000000}"/>
          </ac:spMkLst>
        </pc:spChg>
      </pc:sldChg>
      <pc:sldChg chg="modSp">
        <pc:chgData name="Trudie Hughes" userId="0253f165-71f1-49b6-adfa-5c86101c5e0e" providerId="ADAL" clId="{CD5F4793-179C-4A50-9553-E8E650ACCD54}" dt="2019-05-22T15:31:19.522" v="69" actId="27636"/>
        <pc:sldMkLst>
          <pc:docMk/>
          <pc:sldMk cId="1344737029" sldId="287"/>
        </pc:sldMkLst>
        <pc:spChg chg="mod">
          <ac:chgData name="Trudie Hughes" userId="0253f165-71f1-49b6-adfa-5c86101c5e0e" providerId="ADAL" clId="{CD5F4793-179C-4A50-9553-E8E650ACCD54}" dt="2019-05-22T15:31:13.368" v="67" actId="27636"/>
          <ac:spMkLst>
            <pc:docMk/>
            <pc:sldMk cId="1344737029" sldId="287"/>
            <ac:spMk id="2" creationId="{00000000-0000-0000-0000-000000000000}"/>
          </ac:spMkLst>
        </pc:spChg>
        <pc:spChg chg="mod">
          <ac:chgData name="Trudie Hughes" userId="0253f165-71f1-49b6-adfa-5c86101c5e0e" providerId="ADAL" clId="{CD5F4793-179C-4A50-9553-E8E650ACCD54}" dt="2019-05-22T15:31:19.522" v="69" actId="27636"/>
          <ac:spMkLst>
            <pc:docMk/>
            <pc:sldMk cId="1344737029" sldId="287"/>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8B9EBBA-996F-894A-B54A-D6246ED52CEA}" type="datetimeFigureOut">
              <a:rPr lang="en-US" smtClean="0"/>
              <a:pPr/>
              <a:t>5/22/2019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97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30958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95834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4120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79721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9496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9909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053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55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035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54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59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092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24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845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64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30467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482E8-6E0E-1B4F-B1FD-C69DB9E858D9}" type="datetimeFigureOut">
              <a:rPr lang="en-US" smtClean="0"/>
              <a:pPr/>
              <a:t>5/22/2019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78289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Disability Academy  2019</a:t>
            </a:r>
          </a:p>
        </p:txBody>
      </p:sp>
      <p:sp>
        <p:nvSpPr>
          <p:cNvPr id="5" name="Subtitle 4"/>
          <p:cNvSpPr>
            <a:spLocks noGrp="1"/>
          </p:cNvSpPr>
          <p:nvPr>
            <p:ph type="subTitle" idx="1"/>
          </p:nvPr>
        </p:nvSpPr>
        <p:spPr>
          <a:xfrm>
            <a:off x="3941948" y="3998147"/>
            <a:ext cx="4316568" cy="726254"/>
          </a:xfrm>
        </p:spPr>
        <p:txBody>
          <a:bodyPr>
            <a:normAutofit/>
          </a:bodyPr>
          <a:lstStyle/>
          <a:p>
            <a:r>
              <a:rPr lang="en-US" dirty="0">
                <a:latin typeface="Arial" panose="020B0604020202020204" pitchFamily="34" charset="0"/>
                <a:cs typeface="Arial" panose="020B0604020202020204" pitchFamily="34" charset="0"/>
              </a:rPr>
              <a:t>Module 3: Disability Etiquette</a:t>
            </a:r>
          </a:p>
          <a:p>
            <a:r>
              <a:rPr lang="en-US" sz="1200" dirty="0">
                <a:latin typeface="Arial" panose="020B0604020202020204" pitchFamily="34" charset="0"/>
                <a:cs typeface="Arial" panose="020B0604020202020204" pitchFamily="34" charset="0"/>
              </a:rPr>
              <a:t>Created by Shalishah Russell - </a:t>
            </a:r>
            <a:r>
              <a:rPr lang="en-US" sz="1200" dirty="0" err="1">
                <a:latin typeface="Arial" panose="020B0604020202020204" pitchFamily="34" charset="0"/>
                <a:cs typeface="Arial" panose="020B0604020202020204" pitchFamily="34" charset="0"/>
              </a:rPr>
              <a:t>Sandhills</a:t>
            </a:r>
            <a:r>
              <a:rPr lang="en-US" sz="1200" dirty="0">
                <a:latin typeface="Arial" panose="020B0604020202020204" pitchFamily="34" charset="0"/>
                <a:cs typeface="Arial" panose="020B0604020202020204" pitchFamily="34" charset="0"/>
              </a:rPr>
              <a:t> Community College</a:t>
            </a:r>
          </a:p>
        </p:txBody>
      </p:sp>
    </p:spTree>
    <p:extLst>
      <p:ext uri="{BB962C8B-B14F-4D97-AF65-F5344CB8AC3E}">
        <p14:creationId xmlns:p14="http://schemas.microsoft.com/office/powerpoint/2010/main" val="295026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Low Vision</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A person with low vision may need written material in large print.</a:t>
            </a:r>
          </a:p>
          <a:p>
            <a:r>
              <a:rPr lang="en-US" dirty="0">
                <a:latin typeface="Arial" panose="020B0604020202020204" pitchFamily="34" charset="0"/>
                <a:cs typeface="Arial" panose="020B0604020202020204" pitchFamily="34" charset="0"/>
              </a:rPr>
              <a:t>A clear font with appropriate spacing is just as important as type size.</a:t>
            </a:r>
          </a:p>
          <a:p>
            <a:r>
              <a:rPr lang="en-US" dirty="0">
                <a:latin typeface="Arial" panose="020B0604020202020204" pitchFamily="34" charset="0"/>
                <a:cs typeface="Arial" panose="020B0604020202020204" pitchFamily="34" charset="0"/>
              </a:rPr>
              <a:t>Labels and signs should be clearly lettered in contrasting colors.</a:t>
            </a:r>
          </a:p>
          <a:p>
            <a:r>
              <a:rPr lang="en-US" dirty="0">
                <a:latin typeface="Arial" panose="020B0604020202020204" pitchFamily="34" charset="0"/>
                <a:cs typeface="Arial" panose="020B0604020202020204" pitchFamily="34" charset="0"/>
              </a:rPr>
              <a:t>It is easiest for people with low vision to read bold white letters on a black background.</a:t>
            </a:r>
          </a:p>
          <a:p>
            <a:r>
              <a:rPr lang="en-US" dirty="0">
                <a:latin typeface="Arial" panose="020B0604020202020204" pitchFamily="34" charset="0"/>
                <a:cs typeface="Arial" panose="020B0604020202020204" pitchFamily="34" charset="0"/>
              </a:rPr>
              <a:t>Avoid using all uppercase letters, because it is more difficult for people with low vision to distinguish the end of a sentence.</a:t>
            </a:r>
          </a:p>
          <a:p>
            <a:r>
              <a:rPr lang="en-US" dirty="0">
                <a:latin typeface="Arial" panose="020B0604020202020204" pitchFamily="34" charset="0"/>
                <a:cs typeface="Arial" panose="020B0604020202020204" pitchFamily="34" charset="0"/>
              </a:rPr>
              <a:t>Good lighting is important, but it should not be too bright. In fact very shiny paper or walls can produce a glare that disturbs people’s eyes.</a:t>
            </a:r>
          </a:p>
        </p:txBody>
      </p:sp>
    </p:spTree>
    <p:extLst>
      <p:ext uri="{BB962C8B-B14F-4D97-AF65-F5344CB8AC3E}">
        <p14:creationId xmlns:p14="http://schemas.microsoft.com/office/powerpoint/2010/main" val="229927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latin typeface="Arial" panose="020B0604020202020204" pitchFamily="34" charset="0"/>
                <a:cs typeface="Arial" panose="020B0604020202020204" pitchFamily="34" charset="0"/>
              </a:rPr>
              <a:t>People Who are Deaf or Have Hearing Loss</a:t>
            </a:r>
          </a:p>
        </p:txBody>
      </p:sp>
      <p:sp>
        <p:nvSpPr>
          <p:cNvPr id="4" name="Content Placeholder 3"/>
          <p:cNvSpPr>
            <a:spLocks noGrp="1"/>
          </p:cNvSpPr>
          <p:nvPr>
            <p:ph idx="1"/>
          </p:nvPr>
        </p:nvSpPr>
        <p:spPr>
          <a:xfrm>
            <a:off x="1295402" y="2578100"/>
            <a:ext cx="9601196" cy="3280698"/>
          </a:xfrm>
        </p:spPr>
        <p:txBody>
          <a:bodyPr>
            <a:normAutofit fontScale="85000" lnSpcReduction="10000"/>
          </a:bodyPr>
          <a:lstStyle/>
          <a:p>
            <a:r>
              <a:rPr lang="en-US" dirty="0">
                <a:latin typeface="Arial" panose="020B0604020202020204" pitchFamily="34" charset="0"/>
                <a:cs typeface="Arial" panose="020B0604020202020204" pitchFamily="34" charset="0"/>
              </a:rPr>
              <a:t>When speaking with someone who is Deaf or has hearing loss, always be sure to directly face them. </a:t>
            </a:r>
          </a:p>
          <a:p>
            <a:r>
              <a:rPr lang="en-US" dirty="0">
                <a:latin typeface="Arial" panose="020B0604020202020204" pitchFamily="34" charset="0"/>
                <a:cs typeface="Arial" panose="020B0604020202020204" pitchFamily="34" charset="0"/>
              </a:rPr>
              <a:t>Use an interpreter when appropriate.</a:t>
            </a:r>
          </a:p>
          <a:p>
            <a:r>
              <a:rPr lang="en-US" dirty="0">
                <a:latin typeface="Arial" panose="020B0604020202020204" pitchFamily="34" charset="0"/>
                <a:cs typeface="Arial" panose="020B0604020202020204" pitchFamily="34" charset="0"/>
              </a:rPr>
              <a:t>Speak clearly.</a:t>
            </a:r>
          </a:p>
          <a:p>
            <a:r>
              <a:rPr lang="en-US" dirty="0">
                <a:latin typeface="Arial" panose="020B0604020202020204" pitchFamily="34" charset="0"/>
                <a:cs typeface="Arial" panose="020B0604020202020204" pitchFamily="34" charset="0"/>
              </a:rPr>
              <a:t>Avoid obstructing the view of the speaker’s mouth. </a:t>
            </a:r>
          </a:p>
          <a:p>
            <a:r>
              <a:rPr lang="en-US" dirty="0">
                <a:latin typeface="Arial" panose="020B0604020202020204" pitchFamily="34" charset="0"/>
                <a:cs typeface="Arial" panose="020B0604020202020204" pitchFamily="34" charset="0"/>
              </a:rPr>
              <a:t>Avoid chewing.</a:t>
            </a:r>
          </a:p>
          <a:p>
            <a:r>
              <a:rPr lang="en-US" dirty="0">
                <a:latin typeface="Arial" panose="020B0604020202020204" pitchFamily="34" charset="0"/>
                <a:cs typeface="Arial" panose="020B0604020202020204" pitchFamily="34" charset="0"/>
              </a:rPr>
              <a:t>Don’t shout.</a:t>
            </a:r>
          </a:p>
          <a:p>
            <a:r>
              <a:rPr lang="en-US" dirty="0">
                <a:latin typeface="Arial" panose="020B0604020202020204" pitchFamily="34" charset="0"/>
                <a:cs typeface="Arial" panose="020B0604020202020204" pitchFamily="34" charset="0"/>
              </a:rPr>
              <a:t>Rephrase, rather than repeat, sentences that the person does not understand.</a:t>
            </a:r>
          </a:p>
        </p:txBody>
      </p:sp>
    </p:spTree>
    <p:extLst>
      <p:ext uri="{BB962C8B-B14F-4D97-AF65-F5344CB8AC3E}">
        <p14:creationId xmlns:p14="http://schemas.microsoft.com/office/powerpoint/2010/main" val="113258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944179"/>
            <a:ext cx="10571998" cy="1133859"/>
          </a:xfrm>
        </p:spPr>
        <p:txBody>
          <a:bodyPr>
            <a:normAutofit fontScale="90000"/>
          </a:bodyPr>
          <a:lstStyle/>
          <a:p>
            <a:r>
              <a:rPr lang="en-US" sz="3800" dirty="0">
                <a:latin typeface="Arial" panose="020B0604020202020204" pitchFamily="34" charset="0"/>
                <a:cs typeface="Arial" panose="020B0604020202020204" pitchFamily="34" charset="0"/>
              </a:rPr>
              <a:t>People Who are Deaf or Have Hearing Loss Cont. </a:t>
            </a:r>
          </a:p>
        </p:txBody>
      </p:sp>
      <p:sp>
        <p:nvSpPr>
          <p:cNvPr id="4" name="Content Placeholder 2"/>
          <p:cNvSpPr>
            <a:spLocks noGrp="1"/>
          </p:cNvSpPr>
          <p:nvPr>
            <p:ph idx="1"/>
          </p:nvPr>
        </p:nvSpPr>
        <p:spPr>
          <a:xfrm>
            <a:off x="810000" y="2501900"/>
            <a:ext cx="10571998" cy="3429000"/>
          </a:xfrm>
        </p:spPr>
        <p:txBody>
          <a:bodyPr>
            <a:normAutofit fontScale="70000" lnSpcReduction="20000"/>
          </a:bodyPr>
          <a:lstStyle/>
          <a:p>
            <a:r>
              <a:rPr lang="en-US" dirty="0">
                <a:latin typeface="Arial" panose="020B0604020202020204" pitchFamily="34" charset="0"/>
                <a:cs typeface="Arial" panose="020B0604020202020204" pitchFamily="34" charset="0"/>
              </a:rPr>
              <a:t>ASL (American Sign Language) is an entirely different language from English with a syntax all its own. </a:t>
            </a:r>
          </a:p>
          <a:p>
            <a:r>
              <a:rPr lang="en-US" dirty="0">
                <a:latin typeface="Arial" panose="020B0604020202020204" pitchFamily="34" charset="0"/>
                <a:cs typeface="Arial" panose="020B0604020202020204" pitchFamily="34" charset="0"/>
              </a:rPr>
              <a:t>Lip reading is difficult for people who are Deaf if their first language is ASL because the majority of sounds in English are formed inside the mouth, and it is hard to speech read a second language.</a:t>
            </a:r>
          </a:p>
          <a:p>
            <a:r>
              <a:rPr lang="en-US" dirty="0">
                <a:latin typeface="Arial" panose="020B0604020202020204" pitchFamily="34" charset="0"/>
                <a:cs typeface="Arial" panose="020B0604020202020204" pitchFamily="34" charset="0"/>
              </a:rPr>
              <a:t>People who have hearing loss, however, communicate in English.</a:t>
            </a:r>
          </a:p>
          <a:p>
            <a:pPr lvl="1"/>
            <a:r>
              <a:rPr lang="en-US" dirty="0">
                <a:latin typeface="Arial" panose="020B0604020202020204" pitchFamily="34" charset="0"/>
                <a:cs typeface="Arial" panose="020B0604020202020204" pitchFamily="34" charset="0"/>
              </a:rPr>
              <a:t>They use some hearing, but may rely on amplification and lip reading.</a:t>
            </a:r>
          </a:p>
          <a:p>
            <a:r>
              <a:rPr lang="en-US" dirty="0">
                <a:latin typeface="Arial" panose="020B0604020202020204" pitchFamily="34" charset="0"/>
                <a:cs typeface="Arial" panose="020B0604020202020204" pitchFamily="34" charset="0"/>
              </a:rPr>
              <a:t>There is a range of communication preferences and styles among people with hearing loss that cannot be explained in this brief space.</a:t>
            </a:r>
          </a:p>
          <a:p>
            <a:r>
              <a:rPr lang="en-US" dirty="0">
                <a:latin typeface="Arial" panose="020B0604020202020204" pitchFamily="34" charset="0"/>
                <a:cs typeface="Arial" panose="020B0604020202020204" pitchFamily="34" charset="0"/>
              </a:rPr>
              <a:t>It is helpful to note that most people that incurred a hearing loss as adults do not communicate with sign language, do use English, and may be candidates for writing and assistive listening devices to help improve communication.</a:t>
            </a:r>
          </a:p>
          <a:p>
            <a:endParaRPr lang="en-US" dirty="0"/>
          </a:p>
        </p:txBody>
      </p:sp>
    </p:spTree>
    <p:extLst>
      <p:ext uri="{BB962C8B-B14F-4D97-AF65-F5344CB8AC3E}">
        <p14:creationId xmlns:p14="http://schemas.microsoft.com/office/powerpoint/2010/main" val="153311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938486"/>
            <a:ext cx="10571998" cy="1228452"/>
          </a:xfrm>
        </p:spPr>
        <p:txBody>
          <a:bodyPr>
            <a:normAutofit fontScale="90000"/>
          </a:bodyPr>
          <a:lstStyle/>
          <a:p>
            <a:r>
              <a:rPr lang="en-US" dirty="0">
                <a:latin typeface="Arial" panose="020B0604020202020204" pitchFamily="34" charset="0"/>
                <a:cs typeface="Arial" panose="020B0604020202020204" pitchFamily="34" charset="0"/>
              </a:rPr>
              <a:t>People Who are Deaf or Have Hearing Loss Cont. </a:t>
            </a:r>
          </a:p>
        </p:txBody>
      </p:sp>
      <p:sp>
        <p:nvSpPr>
          <p:cNvPr id="3" name="Content Placeholder 2"/>
          <p:cNvSpPr>
            <a:spLocks noGrp="1"/>
          </p:cNvSpPr>
          <p:nvPr>
            <p:ph idx="1"/>
          </p:nvPr>
        </p:nvSpPr>
        <p:spPr>
          <a:xfrm>
            <a:off x="818712" y="2476500"/>
            <a:ext cx="10571998" cy="3517900"/>
          </a:xfrm>
        </p:spPr>
        <p:txBody>
          <a:bodyPr>
            <a:normAutofit fontScale="77500" lnSpcReduction="20000"/>
          </a:bodyPr>
          <a:lstStyle/>
          <a:p>
            <a:r>
              <a:rPr lang="en-US" dirty="0">
                <a:latin typeface="Arial" panose="020B0604020202020204" pitchFamily="34" charset="0"/>
                <a:cs typeface="Arial" panose="020B0604020202020204" pitchFamily="34" charset="0"/>
              </a:rPr>
              <a:t>When the exchange of information is complex (e.g., during a job interview or when reporting a crime) the most effective way to communicate with a native signer is through a qualified sign language interpreter. For a simple interaction (e.g., ordering in restaurant or registering for a hotel room) writing back and forth is usually OK.</a:t>
            </a:r>
          </a:p>
          <a:p>
            <a:r>
              <a:rPr lang="en-US" dirty="0">
                <a:latin typeface="Arial" panose="020B0604020202020204" pitchFamily="34" charset="0"/>
                <a:cs typeface="Arial" panose="020B0604020202020204" pitchFamily="34" charset="0"/>
              </a:rPr>
              <a:t>Follow the person’s cues to find out if they prefer sign language, gesturing, writing or speaking. If you have trouble understanding the speech of a person who is deaf or hard of hearing, let them know. When using a sign language interpreter, look directly at the person who is deaf, and maintain eye contact to be polite. Talk directly to the person (‘what would you like?’), rather than to the interpreter (‘Ask her what she’d like.’).</a:t>
            </a:r>
          </a:p>
          <a:p>
            <a:r>
              <a:rPr lang="en-US" dirty="0">
                <a:latin typeface="Arial" panose="020B0604020202020204" pitchFamily="34" charset="0"/>
                <a:cs typeface="Arial" panose="020B0604020202020204" pitchFamily="34" charset="0"/>
              </a:rPr>
              <a:t>People who are deaf need to be included in the decision-making process for issues that affect them; do not decide for them. Before speaking to a person who is deaf or has a loss of hearing, make sure that you get their attention. Depending on the situation, you can extend your arm and wave your hand, tap them on the shoulder or flicker the lights.</a:t>
            </a:r>
          </a:p>
          <a:p>
            <a:endParaRPr lang="en-US" dirty="0"/>
          </a:p>
        </p:txBody>
      </p:sp>
    </p:spTree>
    <p:extLst>
      <p:ext uri="{BB962C8B-B14F-4D97-AF65-F5344CB8AC3E}">
        <p14:creationId xmlns:p14="http://schemas.microsoft.com/office/powerpoint/2010/main" val="3703278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Speech Disabilities</a:t>
            </a:r>
          </a:p>
        </p:txBody>
      </p:sp>
      <p:sp>
        <p:nvSpPr>
          <p:cNvPr id="3" name="Content Placeholder 2"/>
          <p:cNvSpPr>
            <a:spLocks noGrp="1"/>
          </p:cNvSpPr>
          <p:nvPr>
            <p:ph idx="1"/>
          </p:nvPr>
        </p:nvSpPr>
        <p:spPr>
          <a:xfrm>
            <a:off x="1295402" y="2451099"/>
            <a:ext cx="9601196" cy="3530601"/>
          </a:xfrm>
        </p:spPr>
        <p:txBody>
          <a:bodyPr>
            <a:normAutofit fontScale="92500" lnSpcReduction="10000"/>
          </a:bodyPr>
          <a:lstStyle/>
          <a:p>
            <a:r>
              <a:rPr lang="en-US" dirty="0">
                <a:latin typeface="Arial" panose="020B0604020202020204" pitchFamily="34" charset="0"/>
                <a:cs typeface="Arial" panose="020B0604020202020204" pitchFamily="34" charset="0"/>
              </a:rPr>
              <a:t>A person who has had a stroke, is deaf, uses a voice prosthesis or has a stammer or other type of speech disability may be difficult to understand. </a:t>
            </a:r>
          </a:p>
          <a:p>
            <a:r>
              <a:rPr lang="en-US" dirty="0">
                <a:latin typeface="Arial" panose="020B0604020202020204" pitchFamily="34" charset="0"/>
                <a:cs typeface="Arial" panose="020B0604020202020204" pitchFamily="34" charset="0"/>
              </a:rPr>
              <a:t>Give the person your full attention.</a:t>
            </a:r>
          </a:p>
          <a:p>
            <a:r>
              <a:rPr lang="en-US" dirty="0">
                <a:latin typeface="Arial" panose="020B0604020202020204" pitchFamily="34" charset="0"/>
                <a:cs typeface="Arial" panose="020B0604020202020204" pitchFamily="34" charset="0"/>
              </a:rPr>
              <a:t>Do not interrupt or finish the person’s sentences. </a:t>
            </a:r>
          </a:p>
          <a:p>
            <a:r>
              <a:rPr lang="en-US" dirty="0">
                <a:latin typeface="Arial" panose="020B0604020202020204" pitchFamily="34" charset="0"/>
                <a:cs typeface="Arial" panose="020B0604020202020204" pitchFamily="34" charset="0"/>
              </a:rPr>
              <a:t>If you have trouble understanding, do not nod. Just ask them to repeat. </a:t>
            </a:r>
          </a:p>
          <a:p>
            <a:r>
              <a:rPr lang="en-US" dirty="0">
                <a:latin typeface="Arial" panose="020B0604020202020204" pitchFamily="34" charset="0"/>
                <a:cs typeface="Arial" panose="020B0604020202020204" pitchFamily="34" charset="0"/>
              </a:rPr>
              <a:t>Do not tease or laugh at a person with a speech disability. </a:t>
            </a:r>
          </a:p>
          <a:p>
            <a:r>
              <a:rPr lang="en-US" dirty="0">
                <a:latin typeface="Arial" panose="020B0604020202020204" pitchFamily="34" charset="0"/>
                <a:cs typeface="Arial" panose="020B0604020202020204" pitchFamily="34" charset="0"/>
              </a:rPr>
              <a:t>The ability to communicate effectively and be taken seriously is important to all of us.</a:t>
            </a:r>
          </a:p>
          <a:p>
            <a:endParaRPr lang="en-US" dirty="0"/>
          </a:p>
        </p:txBody>
      </p:sp>
    </p:spTree>
    <p:extLst>
      <p:ext uri="{BB962C8B-B14F-4D97-AF65-F5344CB8AC3E}">
        <p14:creationId xmlns:p14="http://schemas.microsoft.com/office/powerpoint/2010/main" val="21460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Persons of Short Stature	</a:t>
            </a:r>
          </a:p>
        </p:txBody>
      </p:sp>
      <p:sp>
        <p:nvSpPr>
          <p:cNvPr id="3" name="Content Placeholder 2"/>
          <p:cNvSpPr>
            <a:spLocks noGrp="1"/>
          </p:cNvSpPr>
          <p:nvPr>
            <p:ph idx="1"/>
          </p:nvPr>
        </p:nvSpPr>
        <p:spPr>
          <a:xfrm>
            <a:off x="819150" y="2417232"/>
            <a:ext cx="10553700" cy="3640668"/>
          </a:xfrm>
        </p:spPr>
        <p:txBody>
          <a:bodyPr>
            <a:noAutofit/>
          </a:bodyPr>
          <a:lstStyle/>
          <a:p>
            <a:r>
              <a:rPr lang="en-US" sz="1600" dirty="0">
                <a:latin typeface="Arial" panose="020B0604020202020204" pitchFamily="34" charset="0"/>
                <a:cs typeface="Arial" panose="020B0604020202020204" pitchFamily="34" charset="0"/>
              </a:rPr>
              <a:t>There are 200 diagnosed types of growth-related disorders that can cause dwarfism and that result in the person being 4 feet 10 inches or less in height. For an adult, being treated as cute and childlike can be a tough obstacle.</a:t>
            </a:r>
          </a:p>
          <a:p>
            <a:r>
              <a:rPr lang="en-US" sz="1600" dirty="0">
                <a:latin typeface="Arial" panose="020B0604020202020204" pitchFamily="34" charset="0"/>
                <a:cs typeface="Arial" panose="020B0604020202020204" pitchFamily="34" charset="0"/>
              </a:rPr>
              <a:t>Be aware of having necessary items within the person’s reach to the maximum extent possible.</a:t>
            </a:r>
          </a:p>
          <a:p>
            <a:r>
              <a:rPr lang="en-US" sz="1600" dirty="0">
                <a:latin typeface="Arial" panose="020B0604020202020204" pitchFamily="34" charset="0"/>
                <a:cs typeface="Arial" panose="020B0604020202020204" pitchFamily="34" charset="0"/>
              </a:rPr>
              <a:t>Be aware that persons of short stature count on being able to use equipment that is at their height. </a:t>
            </a:r>
          </a:p>
          <a:p>
            <a:r>
              <a:rPr lang="en-US" sz="1600" dirty="0">
                <a:latin typeface="Arial" panose="020B0604020202020204" pitchFamily="34" charset="0"/>
                <a:cs typeface="Arial" panose="020B0604020202020204" pitchFamily="34" charset="0"/>
              </a:rPr>
              <a:t>Be sensitive about not using lower telephones, bank counters and urinals if they are in limited supply.</a:t>
            </a:r>
          </a:p>
          <a:p>
            <a:r>
              <a:rPr lang="en-US" sz="1600" dirty="0">
                <a:latin typeface="Arial" panose="020B0604020202020204" pitchFamily="34" charset="0"/>
                <a:cs typeface="Arial" panose="020B0604020202020204" pitchFamily="34" charset="0"/>
              </a:rPr>
              <a:t>As with people who have other disabilities, never pet or kiss a person of short stature on the head.</a:t>
            </a:r>
          </a:p>
          <a:p>
            <a:r>
              <a:rPr lang="en-US" sz="1600" dirty="0">
                <a:latin typeface="Arial" panose="020B0604020202020204" pitchFamily="34" charset="0"/>
                <a:cs typeface="Arial" panose="020B0604020202020204" pitchFamily="34" charset="0"/>
              </a:rPr>
              <a:t>Communication can be easier when people are at the same level. Persons of short stature have different preferences. You might kneel to be at the person’s level; stand back so you can make eye contact without the person straining their neck (this can be hard to do in a crowded room); or sit in a chair. Act natural and follow the person’s cues.</a:t>
            </a:r>
          </a:p>
        </p:txBody>
      </p:sp>
    </p:spTree>
    <p:extLst>
      <p:ext uri="{BB962C8B-B14F-4D97-AF65-F5344CB8AC3E}">
        <p14:creationId xmlns:p14="http://schemas.microsoft.com/office/powerpoint/2010/main" val="387939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Cerebral Palsy</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As a result of an injury to the central nervous system, people with cerebral palsy (CP) have difficulty controlling their muscles.</a:t>
            </a:r>
          </a:p>
          <a:p>
            <a:r>
              <a:rPr lang="en-US" dirty="0">
                <a:latin typeface="Arial" panose="020B0604020202020204" pitchFamily="34" charset="0"/>
                <a:cs typeface="Arial" panose="020B0604020202020204" pitchFamily="34" charset="0"/>
              </a:rPr>
              <a:t>Many people with CP have slurred speech and involuntary body movements. </a:t>
            </a:r>
          </a:p>
          <a:p>
            <a:r>
              <a:rPr lang="en-US" dirty="0">
                <a:latin typeface="Arial" panose="020B0604020202020204" pitchFamily="34" charset="0"/>
                <a:cs typeface="Arial" panose="020B0604020202020204" pitchFamily="34" charset="0"/>
              </a:rPr>
              <a:t>Your impulse may be to discount what they have to say, based on their appearance. Monitor your responses and interact with the person as you would with anyone else.</a:t>
            </a:r>
          </a:p>
          <a:p>
            <a:r>
              <a:rPr lang="en-US" dirty="0">
                <a:latin typeface="Arial" panose="020B0604020202020204" pitchFamily="34" charset="0"/>
                <a:cs typeface="Arial" panose="020B0604020202020204" pitchFamily="34" charset="0"/>
              </a:rPr>
              <a:t>A person who may appear to be drunk, sick, or have a medical emergency might in fact have CP or another disability. Get the facts before acting on your first impression.</a:t>
            </a:r>
          </a:p>
        </p:txBody>
      </p:sp>
    </p:spTree>
    <p:extLst>
      <p:ext uri="{BB962C8B-B14F-4D97-AF65-F5344CB8AC3E}">
        <p14:creationId xmlns:p14="http://schemas.microsoft.com/office/powerpoint/2010/main" val="354117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Tourette Syndrome</a:t>
            </a:r>
          </a:p>
        </p:txBody>
      </p:sp>
      <p:sp>
        <p:nvSpPr>
          <p:cNvPr id="3" name="Content Placeholder 2"/>
          <p:cNvSpPr>
            <a:spLocks noGrp="1"/>
          </p:cNvSpPr>
          <p:nvPr>
            <p:ph idx="1"/>
          </p:nvPr>
        </p:nvSpPr>
        <p:spPr/>
        <p:txBody>
          <a:bodyPr>
            <a:normAutofit fontScale="77500" lnSpcReduction="20000"/>
          </a:bodyPr>
          <a:lstStyle/>
          <a:p>
            <a:r>
              <a:rPr lang="en-US" dirty="0">
                <a:latin typeface="Arial" panose="020B0604020202020204" pitchFamily="34" charset="0"/>
                <a:cs typeface="Arial" panose="020B0604020202020204" pitchFamily="34" charset="0"/>
              </a:rPr>
              <a:t>People with Tourette syndrome may make vocalizations or gestures such as tics that they cannot control. </a:t>
            </a:r>
          </a:p>
          <a:p>
            <a:r>
              <a:rPr lang="en-US" dirty="0">
                <a:latin typeface="Arial" panose="020B0604020202020204" pitchFamily="34" charset="0"/>
                <a:cs typeface="Arial" panose="020B0604020202020204" pitchFamily="34" charset="0"/>
              </a:rPr>
              <a:t>A small percentage of people with Tourette syndrome involuntarily say ethnic slurs or obscene words.</a:t>
            </a:r>
          </a:p>
          <a:p>
            <a:r>
              <a:rPr lang="en-US" dirty="0">
                <a:latin typeface="Arial" panose="020B0604020202020204" pitchFamily="34" charset="0"/>
                <a:cs typeface="Arial" panose="020B0604020202020204" pitchFamily="34" charset="0"/>
              </a:rPr>
              <a:t>An employee or other person with Tourette syndrome will benefit from the understanding and acceptance of co-workers and others.</a:t>
            </a:r>
          </a:p>
          <a:p>
            <a:r>
              <a:rPr lang="en-US" dirty="0">
                <a:latin typeface="Arial" panose="020B0604020202020204" pitchFamily="34" charset="0"/>
                <a:cs typeface="Arial" panose="020B0604020202020204" pitchFamily="34" charset="0"/>
              </a:rPr>
              <a:t>If a person with Tourette syndrome makes vocalizations during a conversation, simply wait for them to finish, and then calmly continue.</a:t>
            </a:r>
          </a:p>
          <a:p>
            <a:r>
              <a:rPr lang="en-US" dirty="0">
                <a:latin typeface="Arial" panose="020B0604020202020204" pitchFamily="34" charset="0"/>
                <a:cs typeface="Arial" panose="020B0604020202020204" pitchFamily="34" charset="0"/>
              </a:rPr>
              <a:t>The more the person tries to contain these urges, the more the urges build up. </a:t>
            </a:r>
          </a:p>
          <a:p>
            <a:r>
              <a:rPr lang="en-US" dirty="0">
                <a:latin typeface="Arial" panose="020B0604020202020204" pitchFamily="34" charset="0"/>
                <a:cs typeface="Arial" panose="020B0604020202020204" pitchFamily="34" charset="0"/>
              </a:rPr>
              <a:t>It may be helpful for a person with Tourette syndrome to have the option to leave the meeting or conversation temporarily to release the build-up in a private place.</a:t>
            </a:r>
          </a:p>
        </p:txBody>
      </p:sp>
    </p:spTree>
    <p:extLst>
      <p:ext uri="{BB962C8B-B14F-4D97-AF65-F5344CB8AC3E}">
        <p14:creationId xmlns:p14="http://schemas.microsoft.com/office/powerpoint/2010/main" val="285910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Who Look Different</a:t>
            </a:r>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A different issue confronts those who may not be limited in their life activities, but are treated as if they have a disability because of their appearance. </a:t>
            </a:r>
          </a:p>
          <a:p>
            <a:r>
              <a:rPr lang="en-US" dirty="0">
                <a:latin typeface="Arial" panose="020B0604020202020204" pitchFamily="34" charset="0"/>
                <a:cs typeface="Arial" panose="020B0604020202020204" pitchFamily="34" charset="0"/>
              </a:rPr>
              <a:t>People with facial differences, such as cleft lip or palate, </a:t>
            </a:r>
            <a:r>
              <a:rPr lang="en-US" dirty="0" err="1">
                <a:latin typeface="Arial" panose="020B0604020202020204" pitchFamily="34" charset="0"/>
                <a:cs typeface="Arial" panose="020B0604020202020204" pitchFamily="34" charset="0"/>
              </a:rPr>
              <a:t>cranio</a:t>
            </a:r>
            <a:r>
              <a:rPr lang="en-US" dirty="0">
                <a:latin typeface="Arial" panose="020B0604020202020204" pitchFamily="34" charset="0"/>
                <a:cs typeface="Arial" panose="020B0604020202020204" pitchFamily="34" charset="0"/>
              </a:rPr>
              <a:t>-facial disfigurement, or a skin condition; people who are above or below the average height or weight; people who may display visible effects of medication, such as a tremor—in short, people who look different—have the frequent experience of finding people staring at them, looking away or looking through them as if they are invisible.</a:t>
            </a:r>
          </a:p>
          <a:p>
            <a:r>
              <a:rPr lang="en-US" dirty="0">
                <a:latin typeface="Arial" panose="020B0604020202020204" pitchFamily="34" charset="0"/>
                <a:cs typeface="Arial" panose="020B0604020202020204" pitchFamily="34" charset="0"/>
              </a:rPr>
              <a:t>Everyone needs to have a positive self-image to be a fully participating member of society. Be sure that you do not contribute to stigmatizing people who look different.</a:t>
            </a:r>
          </a:p>
        </p:txBody>
      </p:sp>
    </p:spTree>
    <p:extLst>
      <p:ext uri="{BB962C8B-B14F-4D97-AF65-F5344CB8AC3E}">
        <p14:creationId xmlns:p14="http://schemas.microsoft.com/office/powerpoint/2010/main" val="1687246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Hidden Disabilities</a:t>
            </a:r>
          </a:p>
        </p:txBody>
      </p:sp>
      <p:sp>
        <p:nvSpPr>
          <p:cNvPr id="3" name="Content Placeholder 2"/>
          <p:cNvSpPr>
            <a:spLocks noGrp="1"/>
          </p:cNvSpPr>
          <p:nvPr>
            <p:ph idx="1"/>
          </p:nvPr>
        </p:nvSpPr>
        <p:spPr>
          <a:xfrm>
            <a:off x="1295401" y="2425700"/>
            <a:ext cx="9601196" cy="3657600"/>
          </a:xfrm>
        </p:spPr>
        <p:txBody>
          <a:bodyPr>
            <a:normAutofit fontScale="77500" lnSpcReduction="20000"/>
          </a:bodyPr>
          <a:lstStyle/>
          <a:p>
            <a:r>
              <a:rPr lang="en-US" dirty="0">
                <a:latin typeface="Arial" panose="020B0604020202020204" pitchFamily="34" charset="0"/>
                <a:cs typeface="Arial" panose="020B0604020202020204" pitchFamily="34" charset="0"/>
              </a:rPr>
              <a:t>Not all disabilities are apparent.</a:t>
            </a:r>
          </a:p>
          <a:p>
            <a:r>
              <a:rPr lang="en-US" dirty="0">
                <a:latin typeface="Arial" panose="020B0604020202020204" pitchFamily="34" charset="0"/>
                <a:cs typeface="Arial" panose="020B0604020202020204" pitchFamily="34" charset="0"/>
              </a:rPr>
              <a:t>A person may make a request or act in a way that seems strange to you.</a:t>
            </a:r>
          </a:p>
          <a:p>
            <a:r>
              <a:rPr lang="en-US" dirty="0">
                <a:latin typeface="Arial" panose="020B0604020202020204" pitchFamily="34" charset="0"/>
                <a:cs typeface="Arial" panose="020B0604020202020204" pitchFamily="34" charset="0"/>
              </a:rPr>
              <a:t>That request or behavior may be disability-related.</a:t>
            </a:r>
          </a:p>
          <a:p>
            <a:r>
              <a:rPr lang="en-US" dirty="0">
                <a:latin typeface="Arial" panose="020B0604020202020204" pitchFamily="34" charset="0"/>
                <a:cs typeface="Arial" panose="020B0604020202020204" pitchFamily="34" charset="0"/>
              </a:rPr>
              <a:t>For example, you may give seemingly simple verbal directions to someone, but the person asks you to write the information down. </a:t>
            </a:r>
          </a:p>
          <a:p>
            <a:pPr lvl="1"/>
            <a:r>
              <a:rPr lang="en-US" dirty="0">
                <a:latin typeface="Arial" panose="020B0604020202020204" pitchFamily="34" charset="0"/>
                <a:cs typeface="Arial" panose="020B0604020202020204" pitchFamily="34" charset="0"/>
              </a:rPr>
              <a:t>They may have a learning disability that makes written communication easier for them. </a:t>
            </a:r>
          </a:p>
          <a:p>
            <a:r>
              <a:rPr lang="en-US" dirty="0">
                <a:latin typeface="Arial" panose="020B0604020202020204" pitchFamily="34" charset="0"/>
                <a:cs typeface="Arial" panose="020B0604020202020204" pitchFamily="34" charset="0"/>
              </a:rPr>
              <a:t>A person may ask to sit, rather than stand, in line. </a:t>
            </a:r>
          </a:p>
          <a:p>
            <a:pPr lvl="1"/>
            <a:r>
              <a:rPr lang="en-US" dirty="0">
                <a:latin typeface="Arial" panose="020B0604020202020204" pitchFamily="34" charset="0"/>
                <a:cs typeface="Arial" panose="020B0604020202020204" pitchFamily="34" charset="0"/>
              </a:rPr>
              <a:t>This person may be fatigued from a condition such as cancer, or may be feeling the effects of medication.</a:t>
            </a:r>
          </a:p>
          <a:p>
            <a:r>
              <a:rPr lang="en-US" dirty="0">
                <a:latin typeface="Arial" panose="020B0604020202020204" pitchFamily="34" charset="0"/>
                <a:cs typeface="Arial" panose="020B0604020202020204" pitchFamily="34" charset="0"/>
              </a:rPr>
              <a:t>Even though these are hidden disabilities, they are real. </a:t>
            </a:r>
          </a:p>
          <a:p>
            <a:r>
              <a:rPr lang="en-US" dirty="0">
                <a:latin typeface="Arial" panose="020B0604020202020204" pitchFamily="34" charset="0"/>
                <a:cs typeface="Arial" panose="020B0604020202020204" pitchFamily="34" charset="0"/>
              </a:rPr>
              <a:t>Please respect the person’s needs and requests whenever possible.</a:t>
            </a:r>
          </a:p>
        </p:txBody>
      </p:sp>
    </p:spTree>
    <p:extLst>
      <p:ext uri="{BB962C8B-B14F-4D97-AF65-F5344CB8AC3E}">
        <p14:creationId xmlns:p14="http://schemas.microsoft.com/office/powerpoint/2010/main" val="356158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Think Before You Speak!</a:t>
            </a:r>
          </a:p>
        </p:txBody>
      </p:sp>
      <p:sp>
        <p:nvSpPr>
          <p:cNvPr id="3" name="Content Placeholder 2"/>
          <p:cNvSpPr>
            <a:spLocks noGrp="1"/>
          </p:cNvSpPr>
          <p:nvPr>
            <p:ph idx="1"/>
          </p:nvPr>
        </p:nvSpPr>
        <p:spPr>
          <a:xfrm>
            <a:off x="1171356" y="2755687"/>
            <a:ext cx="9849287" cy="2679913"/>
          </a:xfrm>
        </p:spPr>
        <p:txBody>
          <a:bodyPr/>
          <a:lstStyle/>
          <a:p>
            <a:r>
              <a:rPr lang="en-US" dirty="0">
                <a:latin typeface="Arial" panose="020B0604020202020204" pitchFamily="34" charset="0"/>
                <a:cs typeface="Arial" panose="020B0604020202020204" pitchFamily="34" charset="0"/>
              </a:rPr>
              <a:t>Always speak directly to the person. (Not their interpreter, or companion)</a:t>
            </a:r>
          </a:p>
          <a:p>
            <a:r>
              <a:rPr lang="en-US" dirty="0">
                <a:latin typeface="Arial" panose="020B0604020202020204" pitchFamily="34" charset="0"/>
                <a:cs typeface="Arial" panose="020B0604020202020204" pitchFamily="34" charset="0"/>
              </a:rPr>
              <a:t>Don’t focus on their disability. </a:t>
            </a:r>
          </a:p>
          <a:p>
            <a:r>
              <a:rPr lang="en-US" dirty="0">
                <a:latin typeface="Arial" panose="020B0604020202020204" pitchFamily="34" charset="0"/>
                <a:cs typeface="Arial" panose="020B0604020202020204" pitchFamily="34" charset="0"/>
              </a:rPr>
              <a:t>Talk to them as you would anyone else. </a:t>
            </a:r>
          </a:p>
        </p:txBody>
      </p:sp>
    </p:spTree>
    <p:extLst>
      <p:ext uri="{BB962C8B-B14F-4D97-AF65-F5344CB8AC3E}">
        <p14:creationId xmlns:p14="http://schemas.microsoft.com/office/powerpoint/2010/main" val="1531992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People With Epilepsy Or Seizure Disorders</a:t>
            </a:r>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Epilepsy is a neurological condition characterized by seizures that happen when the electrical system of the brain malfunctions . </a:t>
            </a:r>
          </a:p>
          <a:p>
            <a:pPr lvl="1"/>
            <a:r>
              <a:rPr lang="en-US" dirty="0">
                <a:latin typeface="Arial" panose="020B0604020202020204" pitchFamily="34" charset="0"/>
                <a:cs typeface="Arial" panose="020B0604020202020204" pitchFamily="34" charset="0"/>
              </a:rPr>
              <a:t>The seizures may be convulsive, or the person may appear to be in a trance.</a:t>
            </a:r>
          </a:p>
          <a:p>
            <a:pPr lvl="1"/>
            <a:r>
              <a:rPr lang="en-US" dirty="0">
                <a:latin typeface="Arial" panose="020B0604020202020204" pitchFamily="34" charset="0"/>
                <a:cs typeface="Arial" panose="020B0604020202020204" pitchFamily="34" charset="0"/>
              </a:rPr>
              <a:t>During complex partial seizures, the person may walk or make other movements while they are, in effect, unconscious.</a:t>
            </a:r>
          </a:p>
          <a:p>
            <a:r>
              <a:rPr lang="en-US" dirty="0">
                <a:latin typeface="Arial" panose="020B0604020202020204" pitchFamily="34" charset="0"/>
                <a:cs typeface="Arial" panose="020B0604020202020204" pitchFamily="34" charset="0"/>
              </a:rPr>
              <a:t>If a person has a seizure, you cannot do anything to stop it. If they have fallen, be sure to protect their head and wait for the seizure to end.</a:t>
            </a:r>
          </a:p>
          <a:p>
            <a:r>
              <a:rPr lang="en-US" dirty="0">
                <a:latin typeface="Arial" panose="020B0604020202020204" pitchFamily="34" charset="0"/>
                <a:cs typeface="Arial" panose="020B0604020202020204" pitchFamily="34" charset="0"/>
              </a:rPr>
              <a:t>When a seizure has ended, the person may feel disoriented and embarrassed. Try to ensure that they have privacy to collect themselves.</a:t>
            </a:r>
          </a:p>
          <a:p>
            <a:r>
              <a:rPr lang="en-US" dirty="0">
                <a:latin typeface="Arial" panose="020B0604020202020204" pitchFamily="34" charset="0"/>
                <a:cs typeface="Arial" panose="020B0604020202020204" pitchFamily="34" charset="0"/>
              </a:rPr>
              <a:t>Be aware that strobe lights can trigger seizures in some people.</a:t>
            </a:r>
          </a:p>
          <a:p>
            <a:endParaRPr lang="en-US" dirty="0"/>
          </a:p>
        </p:txBody>
      </p:sp>
    </p:spTree>
    <p:extLst>
      <p:ext uri="{BB962C8B-B14F-4D97-AF65-F5344CB8AC3E}">
        <p14:creationId xmlns:p14="http://schemas.microsoft.com/office/powerpoint/2010/main" val="326937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962304"/>
            <a:ext cx="10571998" cy="1259983"/>
          </a:xfrm>
        </p:spPr>
        <p:txBody>
          <a:bodyPr>
            <a:normAutofit fontScale="90000"/>
          </a:bodyPr>
          <a:lstStyle/>
          <a:p>
            <a:r>
              <a:rPr lang="en-US" dirty="0">
                <a:latin typeface="Arial" panose="020B0604020202020204" pitchFamily="34" charset="0"/>
                <a:cs typeface="Arial" panose="020B0604020202020204" pitchFamily="34" charset="0"/>
              </a:rPr>
              <a:t>People With Multiple Chemical Sensitivity (MCS) and Respiratory Disabilities</a:t>
            </a:r>
          </a:p>
        </p:txBody>
      </p:sp>
      <p:sp>
        <p:nvSpPr>
          <p:cNvPr id="3" name="Content Placeholder 2"/>
          <p:cNvSpPr>
            <a:spLocks noGrp="1"/>
          </p:cNvSpPr>
          <p:nvPr>
            <p:ph idx="1"/>
          </p:nvPr>
        </p:nvSpPr>
        <p:spPr>
          <a:xfrm>
            <a:off x="818712" y="2565399"/>
            <a:ext cx="10571998" cy="3263901"/>
          </a:xfrm>
        </p:spPr>
        <p:txBody>
          <a:bodyPr>
            <a:normAutofit fontScale="70000" lnSpcReduction="20000"/>
          </a:bodyPr>
          <a:lstStyle/>
          <a:p>
            <a:r>
              <a:rPr lang="en-US" dirty="0">
                <a:latin typeface="Arial" panose="020B0604020202020204" pitchFamily="34" charset="0"/>
                <a:cs typeface="Arial" panose="020B0604020202020204" pitchFamily="34" charset="0"/>
              </a:rPr>
              <a:t>People with multiple chemical sensitivity (MCS) and respiratory disabilities such as asthma or emphysema react to toxins in the air.</a:t>
            </a:r>
          </a:p>
          <a:p>
            <a:r>
              <a:rPr lang="en-US" dirty="0">
                <a:latin typeface="Arial" panose="020B0604020202020204" pitchFamily="34" charset="0"/>
                <a:cs typeface="Arial" panose="020B0604020202020204" pitchFamily="34" charset="0"/>
              </a:rPr>
              <a:t>Stale air, fumes from cleaning products, perfume, carpeting, air freshener or even the fumes from magic markers can trigger a severe reaction. </a:t>
            </a:r>
          </a:p>
          <a:p>
            <a:r>
              <a:rPr lang="en-US" dirty="0">
                <a:latin typeface="Arial" panose="020B0604020202020204" pitchFamily="34" charset="0"/>
                <a:cs typeface="Arial" panose="020B0604020202020204" pitchFamily="34" charset="0"/>
              </a:rPr>
              <a:t>Try to avoid spray-cleaning tables, windows or other surfaces while people are in your place of business.</a:t>
            </a:r>
          </a:p>
          <a:p>
            <a:r>
              <a:rPr lang="en-US" dirty="0">
                <a:latin typeface="Arial" panose="020B0604020202020204" pitchFamily="34" charset="0"/>
                <a:cs typeface="Arial" panose="020B0604020202020204" pitchFamily="34" charset="0"/>
              </a:rPr>
              <a:t>Maintaining good ventilation and indoor air quality will not only benefit your customers who have MCS and respiratory disabilities, it will also help you and all of your employees stay healthier and more alert. </a:t>
            </a:r>
          </a:p>
          <a:p>
            <a:r>
              <a:rPr lang="en-US" dirty="0">
                <a:latin typeface="Arial" panose="020B0604020202020204" pitchFamily="34" charset="0"/>
                <a:cs typeface="Arial" panose="020B0604020202020204" pitchFamily="34" charset="0"/>
              </a:rPr>
              <a:t>Second-hand smoke can be particularly harmful to people with MCS or respiratory disabilities. Follow and enforce no-smoking regulations, including in restrooms and stairwells. Discourage smokers from congregating at the entrance to your business. </a:t>
            </a:r>
          </a:p>
        </p:txBody>
      </p:sp>
    </p:spTree>
    <p:extLst>
      <p:ext uri="{BB962C8B-B14F-4D97-AF65-F5344CB8AC3E}">
        <p14:creationId xmlns:p14="http://schemas.microsoft.com/office/powerpoint/2010/main" val="1528898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HIV and AIDS</a:t>
            </a:r>
          </a:p>
        </p:txBody>
      </p:sp>
      <p:sp>
        <p:nvSpPr>
          <p:cNvPr id="3" name="Content Placeholder 2"/>
          <p:cNvSpPr>
            <a:spLocks noGrp="1"/>
          </p:cNvSpPr>
          <p:nvPr>
            <p:ph idx="1"/>
          </p:nvPr>
        </p:nvSpPr>
        <p:spPr/>
        <p:txBody>
          <a:bodyPr>
            <a:normAutofit fontScale="77500" lnSpcReduction="20000"/>
          </a:bodyPr>
          <a:lstStyle/>
          <a:p>
            <a:r>
              <a:rPr lang="en-US" dirty="0">
                <a:latin typeface="Arial" panose="020B0604020202020204" pitchFamily="34" charset="0"/>
                <a:cs typeface="Arial" panose="020B0604020202020204" pitchFamily="34" charset="0"/>
              </a:rPr>
              <a:t>People with Human Immunodeficiency Virus or Autoimmune Deficiency Syndrome have impaired immune systems, so their bodies have trouble fighting off infections.</a:t>
            </a:r>
          </a:p>
          <a:p>
            <a:r>
              <a:rPr lang="en-US" dirty="0">
                <a:latin typeface="Arial" panose="020B0604020202020204" pitchFamily="34" charset="0"/>
                <a:cs typeface="Arial" panose="020B0604020202020204" pitchFamily="34" charset="0"/>
              </a:rPr>
              <a:t>You can’t catch HIV from casual contact such as shaking hands, so don’t be afraid of touching or being touched by a person with AIDS.</a:t>
            </a:r>
          </a:p>
          <a:p>
            <a:r>
              <a:rPr lang="en-US" dirty="0">
                <a:latin typeface="Arial" panose="020B0604020202020204" pitchFamily="34" charset="0"/>
                <a:cs typeface="Arial" panose="020B0604020202020204" pitchFamily="34" charset="0"/>
              </a:rPr>
              <a:t>A person with HIV or AIDS, however, is at significant risk of picking up an airborne infection. Be conscious of not putting someone else at risk. If you have a respiratory infection or any other easily transmittable illness, be considerate of all your customers, and employees, and stay home, if possible.</a:t>
            </a:r>
          </a:p>
          <a:p>
            <a:r>
              <a:rPr lang="en-US" dirty="0">
                <a:latin typeface="Arial" panose="020B0604020202020204" pitchFamily="34" charset="0"/>
                <a:cs typeface="Arial" panose="020B0604020202020204" pitchFamily="34" charset="0"/>
              </a:rPr>
              <a:t>Many people with AIDS feel stigmatized. By simply greeting or shaking the person’s hand, you are letting them know that they are accepted. It will mean a lot to them.</a:t>
            </a:r>
          </a:p>
        </p:txBody>
      </p:sp>
    </p:spTree>
    <p:extLst>
      <p:ext uri="{BB962C8B-B14F-4D97-AF65-F5344CB8AC3E}">
        <p14:creationId xmlns:p14="http://schemas.microsoft.com/office/powerpoint/2010/main" val="3022137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913086"/>
            <a:ext cx="10571998" cy="1228452"/>
          </a:xfrm>
        </p:spPr>
        <p:txBody>
          <a:bodyPr>
            <a:normAutofit fontScale="90000"/>
          </a:bodyPr>
          <a:lstStyle/>
          <a:p>
            <a:r>
              <a:rPr lang="en-US" dirty="0">
                <a:latin typeface="Arial" panose="020B0604020202020204" pitchFamily="34" charset="0"/>
                <a:cs typeface="Arial" panose="020B0604020202020204" pitchFamily="34" charset="0"/>
              </a:rPr>
              <a:t>People With Psychiatric Disabilities or Mental Illness</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People with psychiatric disabilities may at times have difficulty coping with the tasks and interactions of daily life. </a:t>
            </a:r>
          </a:p>
          <a:p>
            <a:pPr lvl="1"/>
            <a:r>
              <a:rPr lang="en-US" dirty="0">
                <a:latin typeface="Arial" panose="020B0604020202020204" pitchFamily="34" charset="0"/>
                <a:cs typeface="Arial" panose="020B0604020202020204" pitchFamily="34" charset="0"/>
              </a:rPr>
              <a:t>Their disorder may interfere with their ability to feel, think, or relate to others.</a:t>
            </a:r>
          </a:p>
          <a:p>
            <a:pPr lvl="1"/>
            <a:r>
              <a:rPr lang="en-US" dirty="0">
                <a:latin typeface="Arial" panose="020B0604020202020204" pitchFamily="34" charset="0"/>
                <a:cs typeface="Arial" panose="020B0604020202020204" pitchFamily="34" charset="0"/>
              </a:rPr>
              <a:t>Most people with psychiatric disabilities are not violent. </a:t>
            </a:r>
          </a:p>
          <a:p>
            <a:pPr lvl="1"/>
            <a:r>
              <a:rPr lang="en-US" dirty="0">
                <a:latin typeface="Arial" panose="020B0604020202020204" pitchFamily="34" charset="0"/>
                <a:cs typeface="Arial" panose="020B0604020202020204" pitchFamily="34" charset="0"/>
              </a:rPr>
              <a:t>One of the main obstacles they face is the attitudes that people have about them. </a:t>
            </a:r>
          </a:p>
          <a:p>
            <a:pPr lvl="1"/>
            <a:r>
              <a:rPr lang="en-US" dirty="0">
                <a:latin typeface="Arial" panose="020B0604020202020204" pitchFamily="34" charset="0"/>
                <a:cs typeface="Arial" panose="020B0604020202020204" pitchFamily="34" charset="0"/>
              </a:rPr>
              <a:t>Because it is a hidden disability, chances are you will not even realize that the person has a mental health condition. </a:t>
            </a:r>
          </a:p>
          <a:p>
            <a:pPr lvl="1"/>
            <a:r>
              <a:rPr lang="en-US" dirty="0">
                <a:latin typeface="Arial" panose="020B0604020202020204" pitchFamily="34" charset="0"/>
                <a:cs typeface="Arial" panose="020B0604020202020204" pitchFamily="34" charset="0"/>
              </a:rPr>
              <a:t>Stress can affect the person’s ability to function. Try to keep the pressure of the situation to a minimum. </a:t>
            </a:r>
          </a:p>
        </p:txBody>
      </p:sp>
    </p:spTree>
    <p:extLst>
      <p:ext uri="{BB962C8B-B14F-4D97-AF65-F5344CB8AC3E}">
        <p14:creationId xmlns:p14="http://schemas.microsoft.com/office/powerpoint/2010/main" val="348949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1005490"/>
            <a:ext cx="10571998" cy="1275748"/>
          </a:xfrm>
        </p:spPr>
        <p:txBody>
          <a:bodyPr>
            <a:normAutofit fontScale="90000"/>
          </a:bodyPr>
          <a:lstStyle/>
          <a:p>
            <a:r>
              <a:rPr lang="en-US" dirty="0">
                <a:latin typeface="Arial" panose="020B0604020202020204" pitchFamily="34" charset="0"/>
                <a:cs typeface="Arial" panose="020B0604020202020204" pitchFamily="34" charset="0"/>
              </a:rPr>
              <a:t>People With Psychiatric Disabilities or Mental Illness Cont.</a:t>
            </a:r>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People who have psychiatric disabilities have varying personalities and different ways of coping with their disability.</a:t>
            </a:r>
          </a:p>
          <a:p>
            <a:pPr lvl="1"/>
            <a:r>
              <a:rPr lang="en-US" dirty="0">
                <a:latin typeface="Arial" panose="020B0604020202020204" pitchFamily="34" charset="0"/>
                <a:cs typeface="Arial" panose="020B0604020202020204" pitchFamily="34" charset="0"/>
              </a:rPr>
              <a:t>Some may have trouble noticing social cues; others may be supersensitive. </a:t>
            </a:r>
          </a:p>
          <a:p>
            <a:pPr lvl="1"/>
            <a:r>
              <a:rPr lang="en-US" dirty="0">
                <a:latin typeface="Arial" panose="020B0604020202020204" pitchFamily="34" charset="0"/>
                <a:cs typeface="Arial" panose="020B0604020202020204" pitchFamily="34" charset="0"/>
              </a:rPr>
              <a:t>One person may be very high energy, while someone else may appear sluggish. </a:t>
            </a:r>
          </a:p>
          <a:p>
            <a:r>
              <a:rPr lang="en-US" dirty="0">
                <a:latin typeface="Arial" panose="020B0604020202020204" pitchFamily="34" charset="0"/>
                <a:cs typeface="Arial" panose="020B0604020202020204" pitchFamily="34" charset="0"/>
              </a:rPr>
              <a:t>Treat each person as an individual.</a:t>
            </a:r>
          </a:p>
          <a:p>
            <a:r>
              <a:rPr lang="en-US" dirty="0">
                <a:latin typeface="Arial" panose="020B0604020202020204" pitchFamily="34" charset="0"/>
                <a:cs typeface="Arial" panose="020B0604020202020204" pitchFamily="34" charset="0"/>
              </a:rPr>
              <a:t>Ask what will make them most comfortable and respect their needs to the maximum extent possible. </a:t>
            </a:r>
          </a:p>
          <a:p>
            <a:r>
              <a:rPr lang="en-US" dirty="0">
                <a:latin typeface="Arial" panose="020B0604020202020204" pitchFamily="34" charset="0"/>
                <a:cs typeface="Arial" panose="020B0604020202020204" pitchFamily="34" charset="0"/>
              </a:rPr>
              <a:t>In a crisis, stay calm and be supportive as you would with anyone. </a:t>
            </a:r>
          </a:p>
          <a:p>
            <a:pPr lvl="1"/>
            <a:r>
              <a:rPr lang="en-US" dirty="0">
                <a:latin typeface="Arial" panose="020B0604020202020204" pitchFamily="34" charset="0"/>
                <a:cs typeface="Arial" panose="020B0604020202020204" pitchFamily="34" charset="0"/>
              </a:rPr>
              <a:t>Ask how you can help, and find out if there is a support person who can be sent for. If appropriate, you might ask if the person has medication that they need to take. </a:t>
            </a:r>
          </a:p>
        </p:txBody>
      </p:sp>
    </p:spTree>
    <p:extLst>
      <p:ext uri="{BB962C8B-B14F-4D97-AF65-F5344CB8AC3E}">
        <p14:creationId xmlns:p14="http://schemas.microsoft.com/office/powerpoint/2010/main" val="14656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People With Developmental Disabilities</a:t>
            </a:r>
          </a:p>
        </p:txBody>
      </p:sp>
      <p:sp>
        <p:nvSpPr>
          <p:cNvPr id="3" name="Content Placeholder 2"/>
          <p:cNvSpPr>
            <a:spLocks noGrp="1"/>
          </p:cNvSpPr>
          <p:nvPr>
            <p:ph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People with developmental disabilities learn slowly.</a:t>
            </a:r>
          </a:p>
          <a:p>
            <a:r>
              <a:rPr lang="en-US" dirty="0">
                <a:latin typeface="Arial" panose="020B0604020202020204" pitchFamily="34" charset="0"/>
                <a:cs typeface="Arial" panose="020B0604020202020204" pitchFamily="34" charset="0"/>
              </a:rPr>
              <a:t>They have a hard time using what they have learned and applying it from one setting or situation to another.</a:t>
            </a:r>
          </a:p>
          <a:p>
            <a:r>
              <a:rPr lang="en-US" dirty="0">
                <a:latin typeface="Arial" panose="020B0604020202020204" pitchFamily="34" charset="0"/>
                <a:cs typeface="Arial" panose="020B0604020202020204" pitchFamily="34" charset="0"/>
              </a:rPr>
              <a:t>Speak to the person in clear sentences, using simple words and concrete—rather than abstract—concepts. Help them understand a complex idea by breaking it down into smaller parts.</a:t>
            </a:r>
          </a:p>
          <a:p>
            <a:r>
              <a:rPr lang="en-US" dirty="0">
                <a:latin typeface="Arial" panose="020B0604020202020204" pitchFamily="34" charset="0"/>
                <a:cs typeface="Arial" panose="020B0604020202020204" pitchFamily="34" charset="0"/>
              </a:rPr>
              <a:t>Do not use baby talk or talk down to people who have developmental disabilities. Gauge the pace, complexity, and vocabulary of your speech according to theirs.</a:t>
            </a:r>
          </a:p>
          <a:p>
            <a:r>
              <a:rPr lang="en-US" dirty="0">
                <a:latin typeface="Arial" panose="020B0604020202020204" pitchFamily="34" charset="0"/>
                <a:cs typeface="Arial" panose="020B0604020202020204" pitchFamily="34" charset="0"/>
              </a:rPr>
              <a:t>Remember that the person is an adult and, unless informed otherwise, can make their own decisions.</a:t>
            </a:r>
          </a:p>
          <a:p>
            <a:r>
              <a:rPr lang="en-US" dirty="0">
                <a:latin typeface="Arial" panose="020B0604020202020204" pitchFamily="34" charset="0"/>
                <a:cs typeface="Arial" panose="020B0604020202020204" pitchFamily="34" charset="0"/>
              </a:rPr>
              <a:t>It can be difficult for people with developmental disabilities to make quick decisions. Be patient and allow the person ample time. </a:t>
            </a:r>
          </a:p>
        </p:txBody>
      </p:sp>
    </p:spTree>
    <p:extLst>
      <p:ext uri="{BB962C8B-B14F-4D97-AF65-F5344CB8AC3E}">
        <p14:creationId xmlns:p14="http://schemas.microsoft.com/office/powerpoint/2010/main" val="172100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With Learning Disabilities</a:t>
            </a:r>
          </a:p>
        </p:txBody>
      </p:sp>
      <p:sp>
        <p:nvSpPr>
          <p:cNvPr id="3" name="Content Placeholder 2"/>
          <p:cNvSpPr>
            <a:spLocks noGrp="1"/>
          </p:cNvSpPr>
          <p:nvPr>
            <p:ph idx="1"/>
          </p:nvPr>
        </p:nvSpPr>
        <p:spPr>
          <a:xfrm>
            <a:off x="1295401" y="2556932"/>
            <a:ext cx="9601196" cy="2446868"/>
          </a:xfrm>
        </p:spPr>
        <p:txBody>
          <a:bodyPr>
            <a:noAutofit/>
          </a:bodyPr>
          <a:lstStyle/>
          <a:p>
            <a:r>
              <a:rPr lang="en-US" dirty="0">
                <a:latin typeface="Arial" panose="020B0604020202020204" pitchFamily="34" charset="0"/>
                <a:cs typeface="Arial" panose="020B0604020202020204" pitchFamily="34" charset="0"/>
              </a:rPr>
              <a:t>Learning disabilities are lifelong disorders that interfere with a person’s ability to receive express or process information. </a:t>
            </a:r>
          </a:p>
          <a:p>
            <a:r>
              <a:rPr lang="en-US" dirty="0">
                <a:latin typeface="Arial" panose="020B0604020202020204" pitchFamily="34" charset="0"/>
                <a:cs typeface="Arial" panose="020B0604020202020204" pitchFamily="34" charset="0"/>
              </a:rPr>
              <a:t>Ask the person how you can best relay information. </a:t>
            </a:r>
          </a:p>
          <a:p>
            <a:r>
              <a:rPr lang="en-US" dirty="0">
                <a:latin typeface="Arial" panose="020B0604020202020204" pitchFamily="34" charset="0"/>
                <a:cs typeface="Arial" panose="020B0604020202020204" pitchFamily="34" charset="0"/>
              </a:rPr>
              <a:t>Be direct in your communication. </a:t>
            </a:r>
          </a:p>
          <a:p>
            <a:r>
              <a:rPr lang="en-US" dirty="0">
                <a:latin typeface="Arial" panose="020B0604020202020204" pitchFamily="34" charset="0"/>
                <a:cs typeface="Arial" panose="020B0604020202020204" pitchFamily="34" charset="0"/>
              </a:rPr>
              <a:t>A person with a learning disability may have trouble grasping subtleties. </a:t>
            </a:r>
          </a:p>
        </p:txBody>
      </p:sp>
    </p:spTree>
    <p:extLst>
      <p:ext uri="{BB962C8B-B14F-4D97-AF65-F5344CB8AC3E}">
        <p14:creationId xmlns:p14="http://schemas.microsoft.com/office/powerpoint/2010/main" val="3498269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People With Learning Disabilities Cont. </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Although they have certain limitations, most people with learning disabilities have average or above-average intelligence. </a:t>
            </a:r>
          </a:p>
          <a:p>
            <a:r>
              <a:rPr lang="en-US" dirty="0">
                <a:latin typeface="Arial" panose="020B0604020202020204" pitchFamily="34" charset="0"/>
                <a:cs typeface="Arial" panose="020B0604020202020204" pitchFamily="34" charset="0"/>
              </a:rPr>
              <a:t>You may not realize that the person has a learning disability because they function so well. Alternatively, you may be confused about why such a high-functioning person has problems in one aspect of their work.</a:t>
            </a:r>
          </a:p>
          <a:p>
            <a:r>
              <a:rPr lang="en-US" dirty="0">
                <a:latin typeface="Arial" panose="020B0604020202020204" pitchFamily="34" charset="0"/>
                <a:cs typeface="Arial" panose="020B0604020202020204" pitchFamily="34" charset="0"/>
              </a:rPr>
              <a:t>People with dyslexia or other reading disabilities have trouble reading written information. Give them verbal explanations and allow extra time for reading. </a:t>
            </a:r>
          </a:p>
          <a:p>
            <a:r>
              <a:rPr lang="en-US" dirty="0">
                <a:latin typeface="Arial" panose="020B0604020202020204" pitchFamily="34" charset="0"/>
                <a:cs typeface="Arial" panose="020B0604020202020204" pitchFamily="34" charset="0"/>
              </a:rPr>
              <a:t>A person who has a learning disability such as auditory processing disorder may need information demonstrated or in writing.</a:t>
            </a:r>
          </a:p>
          <a:p>
            <a:endParaRPr lang="en-US" dirty="0"/>
          </a:p>
        </p:txBody>
      </p:sp>
    </p:spTree>
    <p:extLst>
      <p:ext uri="{BB962C8B-B14F-4D97-AF65-F5344CB8AC3E}">
        <p14:creationId xmlns:p14="http://schemas.microsoft.com/office/powerpoint/2010/main" val="1344737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894255"/>
            <a:ext cx="10571998" cy="1259983"/>
          </a:xfrm>
        </p:spPr>
        <p:txBody>
          <a:bodyPr>
            <a:normAutofit fontScale="90000"/>
          </a:bodyPr>
          <a:lstStyle/>
          <a:p>
            <a:r>
              <a:rPr lang="en-US" dirty="0">
                <a:latin typeface="Arial" panose="020B0604020202020204" pitchFamily="34" charset="0"/>
                <a:cs typeface="Arial" panose="020B0604020202020204" pitchFamily="34" charset="0"/>
              </a:rPr>
              <a:t>People With Traumatic (or Acquired) Brain Injury</a:t>
            </a:r>
          </a:p>
        </p:txBody>
      </p:sp>
      <p:sp>
        <p:nvSpPr>
          <p:cNvPr id="3" name="Content Placeholder 2"/>
          <p:cNvSpPr>
            <a:spLocks noGrp="1"/>
          </p:cNvSpPr>
          <p:nvPr>
            <p:ph idx="1"/>
          </p:nvPr>
        </p:nvSpPr>
        <p:spPr>
          <a:xfrm>
            <a:off x="818712" y="2443655"/>
            <a:ext cx="10554574" cy="3919045"/>
          </a:xfrm>
        </p:spPr>
        <p:txBody>
          <a:bodyPr>
            <a:normAutofit fontScale="77500" lnSpcReduction="20000"/>
          </a:bodyPr>
          <a:lstStyle/>
          <a:p>
            <a:r>
              <a:rPr lang="en-US" dirty="0">
                <a:latin typeface="Arial" panose="020B0604020202020204" pitchFamily="34" charset="0"/>
                <a:cs typeface="Arial" panose="020B0604020202020204" pitchFamily="34" charset="0"/>
              </a:rPr>
              <a:t>People with traumatic brain injury have had damage to the brain usually as the result of trauma, such as an accident or stroke.</a:t>
            </a:r>
          </a:p>
          <a:p>
            <a:r>
              <a:rPr lang="en-US" dirty="0">
                <a:latin typeface="Arial" panose="020B0604020202020204" pitchFamily="34" charset="0"/>
                <a:cs typeface="Arial" panose="020B0604020202020204" pitchFamily="34" charset="0"/>
              </a:rPr>
              <a:t>Some of the factors that affect people with learning disabilities also apply to people with traumatic brain injury. </a:t>
            </a:r>
          </a:p>
          <a:p>
            <a:r>
              <a:rPr lang="en-US" dirty="0">
                <a:latin typeface="Arial" panose="020B0604020202020204" pitchFamily="34" charset="0"/>
                <a:cs typeface="Arial" panose="020B0604020202020204" pitchFamily="34" charset="0"/>
              </a:rPr>
              <a:t>People with brain injury may have a loss of muscle control or mobility that is not obvious. </a:t>
            </a:r>
          </a:p>
          <a:p>
            <a:pPr lvl="1"/>
            <a:r>
              <a:rPr lang="en-US" dirty="0">
                <a:latin typeface="Arial" panose="020B0604020202020204" pitchFamily="34" charset="0"/>
                <a:cs typeface="Arial" panose="020B0604020202020204" pitchFamily="34" charset="0"/>
              </a:rPr>
              <a:t>For example, a person may not be able to sign their name, even though they can move their hand. </a:t>
            </a:r>
          </a:p>
          <a:p>
            <a:r>
              <a:rPr lang="en-US" dirty="0">
                <a:latin typeface="Arial" panose="020B0604020202020204" pitchFamily="34" charset="0"/>
                <a:cs typeface="Arial" panose="020B0604020202020204" pitchFamily="34" charset="0"/>
              </a:rPr>
              <a:t>A person with a brain injury may have poor impulse control.</a:t>
            </a:r>
          </a:p>
          <a:p>
            <a:pPr lvl="1"/>
            <a:r>
              <a:rPr lang="en-US" dirty="0">
                <a:latin typeface="Arial" panose="020B0604020202020204" pitchFamily="34" charset="0"/>
                <a:cs typeface="Arial" panose="020B0604020202020204" pitchFamily="34" charset="0"/>
              </a:rPr>
              <a:t> In their frustration to understand, or to get their own ideas across, they may seem pushy.</a:t>
            </a:r>
          </a:p>
          <a:p>
            <a:r>
              <a:rPr lang="en-US" dirty="0">
                <a:latin typeface="Arial" panose="020B0604020202020204" pitchFamily="34" charset="0"/>
                <a:cs typeface="Arial" panose="020B0604020202020204" pitchFamily="34" charset="0"/>
              </a:rPr>
              <a:t> A person with a brain injury may be unable to follow directions due to poor short-term memory or poor directional orientation.</a:t>
            </a:r>
          </a:p>
          <a:p>
            <a:r>
              <a:rPr lang="en-US" dirty="0">
                <a:latin typeface="Arial" panose="020B0604020202020204" pitchFamily="34" charset="0"/>
                <a:cs typeface="Arial" panose="020B0604020202020204" pitchFamily="34" charset="0"/>
              </a:rPr>
              <a:t>They may ask to be accompanied, or they may use a guide dog for orientation, although they do not appear to be mobility impaired.</a:t>
            </a:r>
          </a:p>
          <a:p>
            <a:endParaRPr lang="en-US" dirty="0"/>
          </a:p>
          <a:p>
            <a:endParaRPr lang="en-US" dirty="0"/>
          </a:p>
        </p:txBody>
      </p:sp>
    </p:spTree>
    <p:extLst>
      <p:ext uri="{BB962C8B-B14F-4D97-AF65-F5344CB8AC3E}">
        <p14:creationId xmlns:p14="http://schemas.microsoft.com/office/powerpoint/2010/main" val="1897623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On The Autism Spectrum</a:t>
            </a:r>
          </a:p>
        </p:txBody>
      </p:sp>
      <p:sp>
        <p:nvSpPr>
          <p:cNvPr id="3" name="Content Placeholder 2"/>
          <p:cNvSpPr>
            <a:spLocks noGrp="1"/>
          </p:cNvSpPr>
          <p:nvPr>
            <p:ph idx="1"/>
          </p:nvPr>
        </p:nvSpPr>
        <p:spPr>
          <a:xfrm>
            <a:off x="1295402" y="2501900"/>
            <a:ext cx="9601196" cy="3646652"/>
          </a:xfrm>
        </p:spPr>
        <p:txBody>
          <a:bodyPr>
            <a:normAutofit fontScale="92500" lnSpcReduction="10000"/>
          </a:bodyPr>
          <a:lstStyle/>
          <a:p>
            <a:r>
              <a:rPr lang="en-US" dirty="0">
                <a:latin typeface="Arial" panose="020B0604020202020204" pitchFamily="34" charset="0"/>
                <a:cs typeface="Arial" panose="020B0604020202020204" pitchFamily="34" charset="0"/>
              </a:rPr>
              <a:t>There are several important points to consider when meeting the needs of autistic people that can help them be safe, included, respected, and equal participants in all kinds of activities. </a:t>
            </a:r>
          </a:p>
          <a:p>
            <a:r>
              <a:rPr lang="en-US" dirty="0">
                <a:latin typeface="Arial" panose="020B0604020202020204" pitchFamily="34" charset="0"/>
                <a:cs typeface="Arial" panose="020B0604020202020204" pitchFamily="34" charset="0"/>
              </a:rPr>
              <a:t>Use respectful language.</a:t>
            </a:r>
          </a:p>
          <a:p>
            <a:r>
              <a:rPr lang="en-US" dirty="0">
                <a:latin typeface="Arial" panose="020B0604020202020204" pitchFamily="34" charset="0"/>
                <a:cs typeface="Arial" panose="020B0604020202020204" pitchFamily="34" charset="0"/>
              </a:rPr>
              <a:t>Do NOT insist on eye contact.</a:t>
            </a:r>
          </a:p>
          <a:p>
            <a:r>
              <a:rPr lang="en-US" dirty="0">
                <a:latin typeface="Arial" panose="020B0604020202020204" pitchFamily="34" charset="0"/>
                <a:cs typeface="Arial" panose="020B0604020202020204" pitchFamily="34" charset="0"/>
              </a:rPr>
              <a:t>Allow for sufficient processing time when having a conversation or asking questions.</a:t>
            </a:r>
          </a:p>
          <a:p>
            <a:r>
              <a:rPr lang="en-US" dirty="0">
                <a:latin typeface="Arial" panose="020B0604020202020204" pitchFamily="34" charset="0"/>
                <a:cs typeface="Arial" panose="020B0604020202020204" pitchFamily="34" charset="0"/>
              </a:rPr>
              <a:t>Bear in mind that an autistic person’s tone of voice, body language, or facial expressions may not match what they intend to communicate.</a:t>
            </a:r>
          </a:p>
          <a:p>
            <a:endParaRPr lang="en-US" dirty="0"/>
          </a:p>
        </p:txBody>
      </p:sp>
    </p:spTree>
    <p:extLst>
      <p:ext uri="{BB962C8B-B14F-4D97-AF65-F5344CB8AC3E}">
        <p14:creationId xmlns:p14="http://schemas.microsoft.com/office/powerpoint/2010/main" val="8184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Don’t Make Assumptions!</a:t>
            </a:r>
          </a:p>
        </p:txBody>
      </p:sp>
      <p:sp>
        <p:nvSpPr>
          <p:cNvPr id="3" name="Content Placeholder 2"/>
          <p:cNvSpPr>
            <a:spLocks noGrp="1"/>
          </p:cNvSpPr>
          <p:nvPr>
            <p:ph idx="1"/>
          </p:nvPr>
        </p:nvSpPr>
        <p:spPr>
          <a:xfrm>
            <a:off x="1295403" y="2578100"/>
            <a:ext cx="9601195" cy="3039398"/>
          </a:xfrm>
        </p:spPr>
        <p:txBody>
          <a:bodyPr/>
          <a:lstStyle/>
          <a:p>
            <a:r>
              <a:rPr lang="en-US" dirty="0">
                <a:latin typeface="Arial" panose="020B0604020202020204" pitchFamily="34" charset="0"/>
                <a:cs typeface="Arial" panose="020B0604020202020204" pitchFamily="34" charset="0"/>
              </a:rPr>
              <a:t>People with disabilities are the best judge of what they can and cannot do. </a:t>
            </a:r>
          </a:p>
          <a:p>
            <a:r>
              <a:rPr lang="en-US" dirty="0">
                <a:latin typeface="Arial" panose="020B0604020202020204" pitchFamily="34" charset="0"/>
                <a:cs typeface="Arial" panose="020B0604020202020204" pitchFamily="34" charset="0"/>
              </a:rPr>
              <a:t>Depending on the situation it could be a violation of the ADA to exclude them because of a presumption about their abilities or lack thereof.</a:t>
            </a:r>
          </a:p>
        </p:txBody>
      </p:sp>
    </p:spTree>
    <p:extLst>
      <p:ext uri="{BB962C8B-B14F-4D97-AF65-F5344CB8AC3E}">
        <p14:creationId xmlns:p14="http://schemas.microsoft.com/office/powerpoint/2010/main" val="2830289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People On The Autism Spectrum Cont.</a:t>
            </a:r>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Do not expect an autistic person to read nonverbal communication. </a:t>
            </a:r>
          </a:p>
          <a:p>
            <a:r>
              <a:rPr lang="en-US" dirty="0">
                <a:latin typeface="Arial" panose="020B0604020202020204" pitchFamily="34" charset="0"/>
                <a:cs typeface="Arial" panose="020B0604020202020204" pitchFamily="34" charset="0"/>
              </a:rPr>
              <a:t>Large groups can be over-stimulating or overwhelming for many autistic people. </a:t>
            </a:r>
          </a:p>
          <a:p>
            <a:r>
              <a:rPr lang="en-US" dirty="0">
                <a:latin typeface="Arial" panose="020B0604020202020204" pitchFamily="34" charset="0"/>
                <a:cs typeface="Arial" panose="020B0604020202020204" pitchFamily="34" charset="0"/>
              </a:rPr>
              <a:t>Some autistic people have difficulty understanding auditory information, especially when there is background noise. </a:t>
            </a:r>
          </a:p>
          <a:p>
            <a:r>
              <a:rPr lang="en-US" dirty="0">
                <a:latin typeface="Arial" panose="020B0604020202020204" pitchFamily="34" charset="0"/>
                <a:cs typeface="Arial" panose="020B0604020202020204" pitchFamily="34" charset="0"/>
              </a:rPr>
              <a:t>Ask before using flash photography as it can cause sensory overload, as well as seizures in the ⅓ of autistic people who have seizures and/or epilepsy.</a:t>
            </a:r>
          </a:p>
          <a:p>
            <a:r>
              <a:rPr lang="en-US" dirty="0">
                <a:latin typeface="Arial" panose="020B0604020202020204" pitchFamily="34" charset="0"/>
                <a:cs typeface="Arial" panose="020B0604020202020204" pitchFamily="34" charset="0"/>
              </a:rPr>
              <a:t>It can be helpful to make sure your agenda or plans are concrete and presented in advance, and then adhered to; sudden changes and transitions are difficult for many autistic people. </a:t>
            </a:r>
            <a:r>
              <a:rPr lang="en-US" i="1" dirty="0">
                <a:latin typeface="Arial" panose="020B0604020202020204" pitchFamily="34" charset="0"/>
                <a:cs typeface="Arial" panose="020B0604020202020204" pitchFamily="34" charset="0"/>
              </a:rPr>
              <a:t>(Contributed by the Autistic Self Advocacy Network, http://autisticadvocacy.org/)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414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Conflict Management</a:t>
            </a:r>
          </a:p>
        </p:txBody>
      </p:sp>
      <p:sp>
        <p:nvSpPr>
          <p:cNvPr id="3" name="Content Placeholder 2"/>
          <p:cNvSpPr>
            <a:spLocks noGrp="1"/>
          </p:cNvSpPr>
          <p:nvPr>
            <p:ph idx="1"/>
          </p:nvPr>
        </p:nvSpPr>
        <p:spPr>
          <a:xfrm>
            <a:off x="1295402" y="2468032"/>
            <a:ext cx="9601196" cy="3627968"/>
          </a:xfrm>
        </p:spPr>
        <p:txBody>
          <a:bodyPr>
            <a:normAutofit fontScale="55000" lnSpcReduction="20000"/>
          </a:bodyPr>
          <a:lstStyle/>
          <a:p>
            <a:r>
              <a:rPr lang="en-US" sz="3200" dirty="0">
                <a:latin typeface="Arial" panose="020B0604020202020204" pitchFamily="34" charset="0"/>
                <a:cs typeface="Arial" panose="020B0604020202020204" pitchFamily="34" charset="0"/>
              </a:rPr>
              <a:t>Sometimes conflicts arise between people with disabilities and the places they visit for work, recreation, health care, or education. These conflicts are usually the result of misunderstanding or a lack of information. Sometimes conflicts develop between people with disabilities who have conflicting needs. </a:t>
            </a:r>
          </a:p>
          <a:p>
            <a:r>
              <a:rPr lang="en-US" sz="3200" dirty="0">
                <a:latin typeface="Arial" panose="020B0604020202020204" pitchFamily="34" charset="0"/>
                <a:cs typeface="Arial" panose="020B0604020202020204" pitchFamily="34" charset="0"/>
              </a:rPr>
              <a:t> For example, a person who has a hearing loss cannot hear the proceedings with the window open, but a person with multiple chemical sensitivity needs the window open for fresh air; someone who uses a service dog may run into a conflict with a person who has an anxiety disorder and an extreme fear of dogs.</a:t>
            </a:r>
          </a:p>
          <a:p>
            <a:r>
              <a:rPr lang="en-US" sz="3200" dirty="0">
                <a:latin typeface="Arial" panose="020B0604020202020204" pitchFamily="34" charset="0"/>
                <a:cs typeface="Arial" panose="020B0604020202020204" pitchFamily="34" charset="0"/>
              </a:rPr>
              <a:t>All of these situations call for flexibility, patience, creativity, and open communication—a willingness to listen to the other person’s perspective and to learn.</a:t>
            </a:r>
          </a:p>
          <a:p>
            <a:r>
              <a:rPr lang="en-US" sz="3200" dirty="0">
                <a:latin typeface="Arial" panose="020B0604020202020204" pitchFamily="34" charset="0"/>
                <a:cs typeface="Arial" panose="020B0604020202020204" pitchFamily="34" charset="0"/>
              </a:rPr>
              <a:t>Sometimes good faith efforts are not enough, and parties have difficulty working out their differences. In these cases, consider using the services of a skilled mediator.</a:t>
            </a:r>
          </a:p>
          <a:p>
            <a:endParaRPr lang="en-US" dirty="0"/>
          </a:p>
        </p:txBody>
      </p:sp>
    </p:spTree>
    <p:extLst>
      <p:ext uri="{BB962C8B-B14F-4D97-AF65-F5344CB8AC3E}">
        <p14:creationId xmlns:p14="http://schemas.microsoft.com/office/powerpoint/2010/main" val="325445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 Final Word</a:t>
            </a:r>
          </a:p>
        </p:txBody>
      </p:sp>
      <p:sp>
        <p:nvSpPr>
          <p:cNvPr id="3" name="Content Placeholder 2"/>
          <p:cNvSpPr>
            <a:spLocks noGrp="1"/>
          </p:cNvSpPr>
          <p:nvPr>
            <p:ph idx="1"/>
          </p:nvPr>
        </p:nvSpPr>
        <p:spPr>
          <a:xfrm>
            <a:off x="1562100" y="3060700"/>
            <a:ext cx="9074588" cy="2641600"/>
          </a:xfrm>
        </p:spPr>
        <p:txBody>
          <a:bodyPr/>
          <a:lstStyle/>
          <a:p>
            <a:r>
              <a:rPr lang="en-US" dirty="0">
                <a:latin typeface="Arial" panose="020B0604020202020204" pitchFamily="34" charset="0"/>
                <a:cs typeface="Arial" panose="020B0604020202020204" pitchFamily="34" charset="0"/>
              </a:rPr>
              <a:t>People with disabilities are individuals with families, jobs, hobbies, likes and dislikes, and problems and joys. While the disability is an integral part of who they are, it alone does not define them. Do not make them into disability heroes or victims. Treat them as individuals.</a:t>
            </a:r>
          </a:p>
          <a:p>
            <a:pPr marL="0" indent="0">
              <a:buNone/>
            </a:pPr>
            <a:endParaRPr lang="en-US" dirty="0"/>
          </a:p>
        </p:txBody>
      </p:sp>
      <p:sp>
        <p:nvSpPr>
          <p:cNvPr id="4" name="TextBox 3"/>
          <p:cNvSpPr txBox="1"/>
          <p:nvPr/>
        </p:nvSpPr>
        <p:spPr>
          <a:xfrm>
            <a:off x="3848099" y="5095642"/>
            <a:ext cx="4495800" cy="738664"/>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Content adapted from:</a:t>
            </a:r>
          </a:p>
          <a:p>
            <a:pPr algn="ctr"/>
            <a:r>
              <a:rPr lang="en-US" sz="1400" i="1" dirty="0">
                <a:latin typeface="Arial" panose="020B0604020202020204" pitchFamily="34" charset="0"/>
                <a:cs typeface="Arial" panose="020B0604020202020204" pitchFamily="34" charset="0"/>
              </a:rPr>
              <a:t>DISABILITY ETIQUETTE</a:t>
            </a:r>
          </a:p>
          <a:p>
            <a:pPr algn="ctr"/>
            <a:r>
              <a:rPr lang="en-US" sz="1400" i="1" dirty="0">
                <a:latin typeface="Arial" panose="020B0604020202020204" pitchFamily="34" charset="0"/>
                <a:cs typeface="Arial" panose="020B0604020202020204" pitchFamily="34" charset="0"/>
              </a:rPr>
              <a:t>A publication of United Spinal Association @2015</a:t>
            </a:r>
          </a:p>
        </p:txBody>
      </p:sp>
    </p:spTree>
    <p:extLst>
      <p:ext uri="{BB962C8B-B14F-4D97-AF65-F5344CB8AC3E}">
        <p14:creationId xmlns:p14="http://schemas.microsoft.com/office/powerpoint/2010/main" val="404446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Respond Graciously To Requests</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When people with disabilities ask for an accommodation at your business, it is not a complaint; It is their right.</a:t>
            </a:r>
          </a:p>
          <a:p>
            <a:r>
              <a:rPr lang="en-US" dirty="0">
                <a:latin typeface="Arial" panose="020B0604020202020204" pitchFamily="34" charset="0"/>
                <a:cs typeface="Arial" panose="020B0604020202020204" pitchFamily="34" charset="0"/>
              </a:rPr>
              <a:t>It shows they are comfortable enough in your establishment to ask for what they need. </a:t>
            </a:r>
          </a:p>
          <a:p>
            <a:r>
              <a:rPr lang="en-US" dirty="0">
                <a:latin typeface="Arial" panose="020B0604020202020204" pitchFamily="34" charset="0"/>
                <a:cs typeface="Arial" panose="020B0604020202020204" pitchFamily="34" charset="0"/>
              </a:rPr>
              <a:t>A positive response will often result in referral of your business. </a:t>
            </a:r>
          </a:p>
        </p:txBody>
      </p:sp>
    </p:spTree>
    <p:extLst>
      <p:ext uri="{BB962C8B-B14F-4D97-AF65-F5344CB8AC3E}">
        <p14:creationId xmlns:p14="http://schemas.microsoft.com/office/powerpoint/2010/main" val="404853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panose="020B0604020202020204" pitchFamily="34" charset="0"/>
                <a:cs typeface="Arial" panose="020B0604020202020204" pitchFamily="34" charset="0"/>
              </a:rPr>
              <a:t>Wheelchair Users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6900" y="2514601"/>
            <a:ext cx="10972800" cy="3454400"/>
          </a:xfrm>
        </p:spPr>
        <p:txBody>
          <a:bodyPr>
            <a:normAutofit lnSpcReduction="10000"/>
          </a:bodyPr>
          <a:lstStyle/>
          <a:p>
            <a:pPr lvl="1"/>
            <a:r>
              <a:rPr lang="en-US" dirty="0">
                <a:latin typeface="Arial" panose="020B0604020202020204" pitchFamily="34" charset="0"/>
                <a:cs typeface="Arial" panose="020B0604020202020204" pitchFamily="34" charset="0"/>
              </a:rPr>
              <a:t>Do not touch or push a person’s wheelchair; it is part of their personal space, and you could potentially damage it.</a:t>
            </a:r>
          </a:p>
          <a:p>
            <a:pPr lvl="1"/>
            <a:r>
              <a:rPr lang="en-US" dirty="0">
                <a:latin typeface="Arial" panose="020B0604020202020204" pitchFamily="34" charset="0"/>
                <a:cs typeface="Arial" panose="020B0604020202020204" pitchFamily="34" charset="0"/>
              </a:rPr>
              <a:t>Do not lean over a person in a wheelchair to reach something or someone.</a:t>
            </a:r>
          </a:p>
          <a:p>
            <a:pPr lvl="1"/>
            <a:r>
              <a:rPr lang="en-US" dirty="0">
                <a:latin typeface="Arial" panose="020B0604020202020204" pitchFamily="34" charset="0"/>
                <a:cs typeface="Arial" panose="020B0604020202020204" pitchFamily="34" charset="0"/>
              </a:rPr>
              <a:t>Never ask a wheelchair user to hold coats. </a:t>
            </a:r>
          </a:p>
          <a:p>
            <a:pPr lvl="1"/>
            <a:r>
              <a:rPr lang="en-US" dirty="0">
                <a:latin typeface="Arial" panose="020B0604020202020204" pitchFamily="34" charset="0"/>
                <a:cs typeface="Arial" panose="020B0604020202020204" pitchFamily="34" charset="0"/>
              </a:rPr>
              <a:t>Instead of “wheelchair bound” say “uses a wheelchair.” </a:t>
            </a:r>
          </a:p>
          <a:p>
            <a:pPr lvl="1"/>
            <a:r>
              <a:rPr lang="en-US" dirty="0">
                <a:latin typeface="Arial" panose="020B0604020202020204" pitchFamily="34" charset="0"/>
                <a:cs typeface="Arial" panose="020B0604020202020204" pitchFamily="34" charset="0"/>
              </a:rPr>
              <a:t>Keep the ramps and wheelchair accessible doors to your building unlocked and unblocked.</a:t>
            </a:r>
          </a:p>
          <a:p>
            <a:pPr lvl="1"/>
            <a:r>
              <a:rPr lang="en-US" dirty="0">
                <a:latin typeface="Arial" panose="020B0604020202020204" pitchFamily="34" charset="0"/>
                <a:cs typeface="Arial" panose="020B0604020202020204" pitchFamily="34" charset="0"/>
              </a:rPr>
              <a:t>Under the ADA, displays should not be in front of entrances, wastebaskets should not be in the middle of the aisle, and boxes should not be stored on ramps.</a:t>
            </a:r>
          </a:p>
          <a:p>
            <a:pPr lvl="1"/>
            <a:endParaRPr lang="en-US" dirty="0"/>
          </a:p>
        </p:txBody>
      </p:sp>
    </p:spTree>
    <p:extLst>
      <p:ext uri="{BB962C8B-B14F-4D97-AF65-F5344CB8AC3E}">
        <p14:creationId xmlns:p14="http://schemas.microsoft.com/office/powerpoint/2010/main" val="38999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Mobility - Canes Or Crutches	</a:t>
            </a:r>
          </a:p>
        </p:txBody>
      </p:sp>
      <p:sp>
        <p:nvSpPr>
          <p:cNvPr id="3" name="Content Placeholder 2"/>
          <p:cNvSpPr>
            <a:spLocks noGrp="1"/>
          </p:cNvSpPr>
          <p:nvPr>
            <p:ph idx="1"/>
          </p:nvPr>
        </p:nvSpPr>
        <p:spPr>
          <a:xfrm>
            <a:off x="1295402" y="2501900"/>
            <a:ext cx="9601196" cy="3356898"/>
          </a:xfrm>
        </p:spPr>
        <p:txBody>
          <a:bodyPr/>
          <a:lstStyle/>
          <a:p>
            <a:r>
              <a:rPr lang="en-US" dirty="0">
                <a:latin typeface="Arial" panose="020B0604020202020204" pitchFamily="34" charset="0"/>
                <a:cs typeface="Arial" panose="020B0604020202020204" pitchFamily="34" charset="0"/>
              </a:rPr>
              <a:t>People who use canes or crutches need their arms to balance themselves. Never grab them.</a:t>
            </a:r>
          </a:p>
          <a:p>
            <a:r>
              <a:rPr lang="en-US" dirty="0">
                <a:latin typeface="Arial" panose="020B0604020202020204" pitchFamily="34" charset="0"/>
                <a:cs typeface="Arial" panose="020B0604020202020204" pitchFamily="34" charset="0"/>
              </a:rPr>
              <a:t>People that have limited mobility may lean on a door for support as they open it. Pushing the door open from behind or unexpectedly opening the door may cause them to fall. Even pulling out or pushing in a chair may present a problem. </a:t>
            </a:r>
          </a:p>
          <a:p>
            <a:r>
              <a:rPr lang="en-US" dirty="0">
                <a:latin typeface="Arial" panose="020B0604020202020204" pitchFamily="34" charset="0"/>
                <a:cs typeface="Arial" panose="020B0604020202020204" pitchFamily="34" charset="0"/>
              </a:rPr>
              <a:t>Always ask before offering help.</a:t>
            </a:r>
          </a:p>
        </p:txBody>
      </p:sp>
    </p:spTree>
    <p:extLst>
      <p:ext uri="{BB962C8B-B14F-4D97-AF65-F5344CB8AC3E}">
        <p14:creationId xmlns:p14="http://schemas.microsoft.com/office/powerpoint/2010/main" val="309986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People Who Are Blind</a:t>
            </a:r>
          </a:p>
        </p:txBody>
      </p:sp>
      <p:sp>
        <p:nvSpPr>
          <p:cNvPr id="3" name="Content Placeholder 2"/>
          <p:cNvSpPr>
            <a:spLocks noGrp="1"/>
          </p:cNvSpPr>
          <p:nvPr>
            <p:ph idx="1"/>
          </p:nvPr>
        </p:nvSpPr>
        <p:spPr>
          <a:xfrm>
            <a:off x="1295402" y="2476501"/>
            <a:ext cx="9601196" cy="3492500"/>
          </a:xfrm>
        </p:spPr>
        <p:txBody>
          <a:bodyPr>
            <a:normAutofit fontScale="85000" lnSpcReduction="20000"/>
          </a:bodyPr>
          <a:lstStyle/>
          <a:p>
            <a:r>
              <a:rPr lang="en-US" dirty="0">
                <a:latin typeface="Arial" panose="020B0604020202020204" pitchFamily="34" charset="0"/>
                <a:cs typeface="Arial" panose="020B0604020202020204" pitchFamily="34" charset="0"/>
              </a:rPr>
              <a:t>People who are blind may use a cane or guide dog to get around on their own. </a:t>
            </a:r>
          </a:p>
          <a:p>
            <a:r>
              <a:rPr lang="en-US" dirty="0">
                <a:latin typeface="Arial" panose="020B0604020202020204" pitchFamily="34" charset="0"/>
                <a:cs typeface="Arial" panose="020B0604020202020204" pitchFamily="34" charset="0"/>
              </a:rPr>
              <a:t>Identify yourself before making contact with someone that is blind. Tell them your name and your role, if appropriate. In addition, be sure to introduce them to others who are in the group, so that they are not excluded.</a:t>
            </a:r>
          </a:p>
          <a:p>
            <a:r>
              <a:rPr lang="en-US" dirty="0">
                <a:latin typeface="Arial" panose="020B0604020202020204" pitchFamily="34" charset="0"/>
                <a:cs typeface="Arial" panose="020B0604020202020204" pitchFamily="34" charset="0"/>
              </a:rPr>
              <a:t>If a new student or employee – offer them a tour of the facility. </a:t>
            </a:r>
          </a:p>
          <a:p>
            <a:r>
              <a:rPr lang="en-US" dirty="0">
                <a:latin typeface="Arial" panose="020B0604020202020204" pitchFamily="34" charset="0"/>
                <a:cs typeface="Arial" panose="020B0604020202020204" pitchFamily="34" charset="0"/>
              </a:rPr>
              <a:t>If you make changes to the facility – notify your blind/visually impaired employee/students.</a:t>
            </a:r>
          </a:p>
          <a:p>
            <a:r>
              <a:rPr lang="en-US" dirty="0">
                <a:latin typeface="Arial" panose="020B0604020202020204" pitchFamily="34" charset="0"/>
                <a:cs typeface="Arial" panose="020B0604020202020204" pitchFamily="34" charset="0"/>
              </a:rPr>
              <a:t>If the person has a guide dog, walk on the opposite side as the guide dog. </a:t>
            </a:r>
          </a:p>
          <a:p>
            <a:r>
              <a:rPr lang="en-US" dirty="0">
                <a:latin typeface="Arial" panose="020B0604020202020204" pitchFamily="34" charset="0"/>
                <a:cs typeface="Arial" panose="020B0604020202020204" pitchFamily="34" charset="0"/>
              </a:rPr>
              <a:t>Describe the setting, noting any obstacles, such as stairs, (up and down) along the way.</a:t>
            </a:r>
          </a:p>
          <a:p>
            <a:endParaRPr lang="en-US" dirty="0"/>
          </a:p>
          <a:p>
            <a:endParaRPr lang="en-US" dirty="0"/>
          </a:p>
        </p:txBody>
      </p:sp>
    </p:spTree>
    <p:extLst>
      <p:ext uri="{BB962C8B-B14F-4D97-AF65-F5344CB8AC3E}">
        <p14:creationId xmlns:p14="http://schemas.microsoft.com/office/powerpoint/2010/main" val="122630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Other Hazards Include:</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Revolving Doors</a:t>
            </a:r>
          </a:p>
          <a:p>
            <a:r>
              <a:rPr lang="en-US" dirty="0">
                <a:latin typeface="Arial" panose="020B0604020202020204" pitchFamily="34" charset="0"/>
                <a:cs typeface="Arial" panose="020B0604020202020204" pitchFamily="34" charset="0"/>
              </a:rPr>
              <a:t>Half-Opened File Cabinet Drawers</a:t>
            </a:r>
          </a:p>
          <a:p>
            <a:r>
              <a:rPr lang="en-US" dirty="0">
                <a:latin typeface="Arial" panose="020B0604020202020204" pitchFamily="34" charset="0"/>
                <a:cs typeface="Arial" panose="020B0604020202020204" pitchFamily="34" charset="0"/>
              </a:rPr>
              <a:t>Half-Opened Doors</a:t>
            </a:r>
          </a:p>
          <a:p>
            <a:r>
              <a:rPr lang="en-US" dirty="0">
                <a:latin typeface="Arial" panose="020B0604020202020204" pitchFamily="34" charset="0"/>
                <a:cs typeface="Arial" panose="020B0604020202020204" pitchFamily="34" charset="0"/>
              </a:rPr>
              <a:t>Objects Protruding from the Wall at Head Level (such as hanging plants or lamps)</a:t>
            </a:r>
          </a:p>
        </p:txBody>
      </p:sp>
    </p:spTree>
    <p:extLst>
      <p:ext uri="{BB962C8B-B14F-4D97-AF65-F5344CB8AC3E}">
        <p14:creationId xmlns:p14="http://schemas.microsoft.com/office/powerpoint/2010/main" val="66208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Warnings	!</a:t>
            </a:r>
          </a:p>
        </p:txBody>
      </p:sp>
      <p:sp>
        <p:nvSpPr>
          <p:cNvPr id="3" name="Content Placeholder 2"/>
          <p:cNvSpPr>
            <a:spLocks noGrp="1"/>
          </p:cNvSpPr>
          <p:nvPr>
            <p:ph idx="1"/>
          </p:nvPr>
        </p:nvSpPr>
        <p:spPr>
          <a:xfrm>
            <a:off x="1295402" y="2565400"/>
            <a:ext cx="9601196" cy="3263900"/>
          </a:xfrm>
        </p:spPr>
        <p:txBody>
          <a:bodyPr>
            <a:normAutofit fontScale="85000" lnSpcReduction="20000"/>
          </a:bodyPr>
          <a:lstStyle/>
          <a:p>
            <a:r>
              <a:rPr lang="en-US" dirty="0">
                <a:latin typeface="Arial" panose="020B0604020202020204" pitchFamily="34" charset="0"/>
                <a:cs typeface="Arial" panose="020B0604020202020204" pitchFamily="34" charset="0"/>
              </a:rPr>
              <a:t>If you’re going to give a warning be specific!</a:t>
            </a:r>
          </a:p>
          <a:p>
            <a:pPr lvl="1"/>
            <a:r>
              <a:rPr lang="en-US" dirty="0">
                <a:latin typeface="Arial" panose="020B0604020202020204" pitchFamily="34" charset="0"/>
                <a:cs typeface="Arial" panose="020B0604020202020204" pitchFamily="34" charset="0"/>
              </a:rPr>
              <a:t>Hollering “Look out!” Does not tell the person if they should stop, run, duck or jump.</a:t>
            </a:r>
          </a:p>
          <a:p>
            <a:pPr lvl="1"/>
            <a:r>
              <a:rPr lang="en-US" dirty="0">
                <a:latin typeface="Arial" panose="020B0604020202020204" pitchFamily="34" charset="0"/>
                <a:cs typeface="Arial" panose="020B0604020202020204" pitchFamily="34" charset="0"/>
              </a:rPr>
              <a:t>Give specific directions – such as: “Walk forward to the end of this aisle and make a full right.”</a:t>
            </a:r>
          </a:p>
          <a:p>
            <a:r>
              <a:rPr lang="en-US" dirty="0">
                <a:latin typeface="Arial" panose="020B0604020202020204" pitchFamily="34" charset="0"/>
                <a:cs typeface="Arial" panose="020B0604020202020204" pitchFamily="34" charset="0"/>
              </a:rPr>
              <a:t>If you need to leave a person who is blind, let them know that you are leaving the room, and ask them if they need anything before you go.</a:t>
            </a:r>
          </a:p>
          <a:p>
            <a:r>
              <a:rPr lang="en-US" dirty="0">
                <a:latin typeface="Arial" panose="020B0604020202020204" pitchFamily="34" charset="0"/>
                <a:cs typeface="Arial" panose="020B0604020202020204" pitchFamily="34" charset="0"/>
              </a:rPr>
              <a:t>Do not touch a person’s cane or guide dog. The dog is working and needs to concentrate, and the cane is part of the individual’s personal space. </a:t>
            </a:r>
          </a:p>
          <a:p>
            <a:r>
              <a:rPr lang="en-US" dirty="0">
                <a:latin typeface="Arial" panose="020B0604020202020204" pitchFamily="34" charset="0"/>
                <a:cs typeface="Arial" panose="020B0604020202020204" pitchFamily="34" charset="0"/>
              </a:rPr>
              <a:t>If the person puts the cane down, do not move it. Let them know if it is in the way.</a:t>
            </a:r>
          </a:p>
          <a:p>
            <a:r>
              <a:rPr lang="en-US" dirty="0">
                <a:latin typeface="Arial" panose="020B0604020202020204" pitchFamily="34" charset="0"/>
                <a:cs typeface="Arial" panose="020B0604020202020204" pitchFamily="34" charset="0"/>
              </a:rPr>
              <a:t>Always ask before offering assistance!</a:t>
            </a:r>
          </a:p>
        </p:txBody>
      </p:sp>
    </p:spTree>
    <p:extLst>
      <p:ext uri="{BB962C8B-B14F-4D97-AF65-F5344CB8AC3E}">
        <p14:creationId xmlns:p14="http://schemas.microsoft.com/office/powerpoint/2010/main" val="16920496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2305</TotalTime>
  <Words>3622</Words>
  <Application>Microsoft Office PowerPoint</Application>
  <PresentationFormat>Widescreen</PresentationFormat>
  <Paragraphs>192</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Garamond</vt:lpstr>
      <vt:lpstr>Organic</vt:lpstr>
      <vt:lpstr>Disability Academy  2019</vt:lpstr>
      <vt:lpstr>Think Before You Speak!</vt:lpstr>
      <vt:lpstr>Don’t Make Assumptions!</vt:lpstr>
      <vt:lpstr>Respond Graciously To Requests</vt:lpstr>
      <vt:lpstr>Wheelchair Users</vt:lpstr>
      <vt:lpstr>Mobility - Canes Or Crutches </vt:lpstr>
      <vt:lpstr>People Who Are Blind</vt:lpstr>
      <vt:lpstr>Other Hazards Include:</vt:lpstr>
      <vt:lpstr>Warnings !</vt:lpstr>
      <vt:lpstr>People With Low Vision</vt:lpstr>
      <vt:lpstr>People Who are Deaf or Have Hearing Loss</vt:lpstr>
      <vt:lpstr>People Who are Deaf or Have Hearing Loss Cont. </vt:lpstr>
      <vt:lpstr>People Who are Deaf or Have Hearing Loss Cont. </vt:lpstr>
      <vt:lpstr>People With Speech Disabilities</vt:lpstr>
      <vt:lpstr>Persons of Short Stature </vt:lpstr>
      <vt:lpstr>People With Cerebral Palsy</vt:lpstr>
      <vt:lpstr>People With Tourette Syndrome</vt:lpstr>
      <vt:lpstr>People Who Look Different</vt:lpstr>
      <vt:lpstr>People With Hidden Disabilities</vt:lpstr>
      <vt:lpstr>People With Epilepsy Or Seizure Disorders</vt:lpstr>
      <vt:lpstr>People With Multiple Chemical Sensitivity (MCS) and Respiratory Disabilities</vt:lpstr>
      <vt:lpstr>People With HIV and AIDS</vt:lpstr>
      <vt:lpstr>People With Psychiatric Disabilities or Mental Illness</vt:lpstr>
      <vt:lpstr>People With Psychiatric Disabilities or Mental Illness Cont.</vt:lpstr>
      <vt:lpstr>People With Developmental Disabilities</vt:lpstr>
      <vt:lpstr>People With Learning Disabilities</vt:lpstr>
      <vt:lpstr>People With Learning Disabilities Cont. </vt:lpstr>
      <vt:lpstr>People With Traumatic (or Acquired) Brain Injury</vt:lpstr>
      <vt:lpstr>People On The Autism Spectrum</vt:lpstr>
      <vt:lpstr>People On The Autism Spectrum Cont.</vt:lpstr>
      <vt:lpstr>Conflict Management</vt:lpstr>
      <vt:lpstr>A Final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Etiquette</dc:title>
  <dc:creator>Shalishah Russell</dc:creator>
  <cp:lastModifiedBy>Trudie Hughes</cp:lastModifiedBy>
  <cp:revision>45</cp:revision>
  <dcterms:created xsi:type="dcterms:W3CDTF">2019-02-28T15:28:36Z</dcterms:created>
  <dcterms:modified xsi:type="dcterms:W3CDTF">2019-05-22T15:32:42Z</dcterms:modified>
</cp:coreProperties>
</file>