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4" r:id="rId4"/>
    <p:sldId id="260" r:id="rId5"/>
    <p:sldId id="265" r:id="rId6"/>
    <p:sldId id="261" r:id="rId7"/>
    <p:sldId id="266" r:id="rId8"/>
    <p:sldId id="262" r:id="rId9"/>
    <p:sldId id="267" r:id="rId10"/>
    <p:sldId id="263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Service Animals Etiquette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144801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5. When you see a service animal team who may need assistance, you should offer to help but not be insistent if </a:t>
            </a:r>
            <a:r>
              <a:rPr lang="en-US"/>
              <a:t>they decline your help.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457200" indent="-457200" algn="l">
              <a:buAutoNum type="alphaLcPeriod"/>
            </a:pPr>
            <a:r>
              <a:rPr lang="en-US" sz="3200" dirty="0"/>
              <a:t>True</a:t>
            </a:r>
          </a:p>
          <a:p>
            <a:pPr marL="457200" indent="-457200" algn="l">
              <a:buAutoNum type="alphaLcPeriod"/>
            </a:pPr>
            <a:r>
              <a:rPr lang="en-US" sz="3200" dirty="0"/>
              <a:t>False </a:t>
            </a:r>
          </a:p>
        </p:txBody>
      </p:sp>
    </p:spTree>
    <p:extLst>
      <p:ext uri="{BB962C8B-B14F-4D97-AF65-F5344CB8AC3E}">
        <p14:creationId xmlns:p14="http://schemas.microsoft.com/office/powerpoint/2010/main" val="370504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8305" y="2344189"/>
            <a:ext cx="77225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a. True</a:t>
            </a:r>
          </a:p>
        </p:txBody>
      </p:sp>
    </p:spTree>
    <p:extLst>
      <p:ext uri="{BB962C8B-B14F-4D97-AF65-F5344CB8AC3E}">
        <p14:creationId xmlns:p14="http://schemas.microsoft.com/office/powerpoint/2010/main" val="87323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1. According to the Americans with Disabilities Act, what animals are defined as service animals?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1798291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AutoNum type="alphaLcPeriod"/>
            </a:pPr>
            <a:r>
              <a:rPr lang="en-US" dirty="0"/>
              <a:t>Ferrets</a:t>
            </a:r>
          </a:p>
          <a:p>
            <a:pPr marL="457200" indent="-457200" algn="l">
              <a:buAutoNum type="alphaLcPeriod"/>
            </a:pPr>
            <a:r>
              <a:rPr lang="en-US" dirty="0"/>
              <a:t>Miniature horses</a:t>
            </a:r>
          </a:p>
          <a:p>
            <a:pPr marL="457200" indent="-457200" algn="just">
              <a:buAutoNum type="alphaLcPeriod"/>
            </a:pPr>
            <a:r>
              <a:rPr lang="en-US" dirty="0"/>
              <a:t>Dogs</a:t>
            </a:r>
          </a:p>
          <a:p>
            <a:pPr marL="457200" indent="-457200" algn="just">
              <a:buAutoNum type="alphaLcPeriod"/>
            </a:pPr>
            <a:r>
              <a:rPr lang="en-US" dirty="0"/>
              <a:t>Both b and c</a:t>
            </a:r>
          </a:p>
        </p:txBody>
      </p:sp>
    </p:spTree>
    <p:extLst>
      <p:ext uri="{BB962C8B-B14F-4D97-AF65-F5344CB8AC3E}">
        <p14:creationId xmlns:p14="http://schemas.microsoft.com/office/powerpoint/2010/main" val="275198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77934" y="2560320"/>
            <a:ext cx="73900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d. Both b and 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66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5" y="1529542"/>
            <a:ext cx="8158688" cy="1662545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2. In North Carolina, the following is true according to NC General Statutes: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5" y="3779547"/>
            <a:ext cx="8158690" cy="1864793"/>
          </a:xfrm>
        </p:spPr>
        <p:txBody>
          <a:bodyPr>
            <a:noAutofit/>
          </a:bodyPr>
          <a:lstStyle/>
          <a:p>
            <a:pPr marL="457200" indent="-457200" algn="l">
              <a:buAutoNum type="alphaLcPeriod"/>
            </a:pPr>
            <a:r>
              <a:rPr lang="en-US" sz="1800" dirty="0"/>
              <a:t>A person with a disability has the right to be accompanied by a services animal</a:t>
            </a:r>
          </a:p>
          <a:p>
            <a:pPr marL="457200" indent="-457200" algn="l">
              <a:buAutoNum type="alphaLcPeriod"/>
            </a:pPr>
            <a:r>
              <a:rPr lang="en-US" sz="1800" dirty="0"/>
              <a:t>A service animal in training may be allowed when accompanied by the trainer and identified as a service animal in training</a:t>
            </a:r>
          </a:p>
          <a:p>
            <a:pPr marL="457200" indent="-457200" algn="l">
              <a:buAutoNum type="alphaLcPeriod"/>
            </a:pPr>
            <a:r>
              <a:rPr lang="en-US" sz="1800" dirty="0"/>
              <a:t>Disguising any animal as a service animal or service animal in training is a misdemeanor</a:t>
            </a:r>
          </a:p>
          <a:p>
            <a:pPr marL="457200" indent="-457200" algn="l">
              <a:buAutoNum type="alphaLcPeriod"/>
            </a:pPr>
            <a:r>
              <a:rPr lang="en-US" sz="1800" dirty="0"/>
              <a:t>All of the above </a:t>
            </a:r>
          </a:p>
        </p:txBody>
      </p:sp>
    </p:spTree>
    <p:extLst>
      <p:ext uri="{BB962C8B-B14F-4D97-AF65-F5344CB8AC3E}">
        <p14:creationId xmlns:p14="http://schemas.microsoft.com/office/powerpoint/2010/main" val="355705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6575" y="2743200"/>
            <a:ext cx="8362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d. 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123889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3. </a:t>
            </a:r>
            <a:r>
              <a:rPr lang="en-US" sz="3600" dirty="0"/>
              <a:t>Only two questions can be asked if it is unclear an animal is a service animal: is the dog (or miniature horse) a service animal required because of a disability? And, what work or task has the animal been trained to perform?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 algn="l">
              <a:buAutoNum type="alphaLcPeriod"/>
            </a:pPr>
            <a:r>
              <a:rPr lang="en-US" sz="3500" dirty="0"/>
              <a:t>True</a:t>
            </a:r>
          </a:p>
          <a:p>
            <a:pPr marL="457200" indent="-457200" algn="l">
              <a:buAutoNum type="alphaLcPeriod"/>
            </a:pPr>
            <a:r>
              <a:rPr lang="en-US" sz="3500" dirty="0"/>
              <a:t>False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60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1556" y="2452255"/>
            <a:ext cx="8271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a. True</a:t>
            </a:r>
          </a:p>
        </p:txBody>
      </p:sp>
    </p:spTree>
    <p:extLst>
      <p:ext uri="{BB962C8B-B14F-4D97-AF65-F5344CB8AC3E}">
        <p14:creationId xmlns:p14="http://schemas.microsoft.com/office/powerpoint/2010/main" val="66532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/>
              <a:t>4. You should always play with a dog, even if identified as a service animal or animal in training.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 algn="l">
              <a:buAutoNum type="alphaLcPeriod"/>
            </a:pPr>
            <a:r>
              <a:rPr lang="en-US" sz="3500" dirty="0"/>
              <a:t>True</a:t>
            </a:r>
          </a:p>
          <a:p>
            <a:pPr marL="457200" indent="-457200" algn="l">
              <a:buAutoNum type="alphaLcPeriod"/>
            </a:pPr>
            <a:r>
              <a:rPr lang="en-US" sz="3500" dirty="0"/>
              <a:t>False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43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545" y="2460567"/>
            <a:ext cx="89361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b. False </a:t>
            </a:r>
          </a:p>
        </p:txBody>
      </p:sp>
    </p:spTree>
    <p:extLst>
      <p:ext uri="{BB962C8B-B14F-4D97-AF65-F5344CB8AC3E}">
        <p14:creationId xmlns:p14="http://schemas.microsoft.com/office/powerpoint/2010/main" val="269308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229</Words>
  <Application>Microsoft Office PowerPoint</Application>
  <PresentationFormat>Widescreen</PresentationFormat>
  <Paragraphs>26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Service Animals Etiquette </vt:lpstr>
      <vt:lpstr>1. According to the Americans with Disabilities Act, what animals are defined as service animals?</vt:lpstr>
      <vt:lpstr>PowerPoint Presentation</vt:lpstr>
      <vt:lpstr>2. In North Carolina, the following is true according to NC General Statutes:</vt:lpstr>
      <vt:lpstr>PowerPoint Presentation</vt:lpstr>
      <vt:lpstr>3. Only two questions can be asked if it is unclear an animal is a service animal: is the dog (or miniature horse) a service animal required because of a disability? And, what work or task has the animal been trained to perform?</vt:lpstr>
      <vt:lpstr>PowerPoint Presentation</vt:lpstr>
      <vt:lpstr>4. You should always play with a dog, even if identified as a service animal or animal in training.</vt:lpstr>
      <vt:lpstr>PowerPoint Presentation</vt:lpstr>
      <vt:lpstr>5. When you see a service animal team who may need assistance, you should offer to help but not be insistent if they decline your help.</vt:lpstr>
      <vt:lpstr>PowerPoint Presentation</vt:lpstr>
    </vt:vector>
  </TitlesOfParts>
  <Company>RCCC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Animals Etiquette</dc:title>
  <dc:creator>Holly Wagoner</dc:creator>
  <cp:lastModifiedBy>Trudie Hughes</cp:lastModifiedBy>
  <cp:revision>5</cp:revision>
  <dcterms:created xsi:type="dcterms:W3CDTF">2019-04-16T13:53:32Z</dcterms:created>
  <dcterms:modified xsi:type="dcterms:W3CDTF">2019-05-06T12:44:22Z</dcterms:modified>
</cp:coreProperties>
</file>