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6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8" d="100"/>
          <a:sy n="78" d="100"/>
        </p:scale>
        <p:origin x="13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986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137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964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679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377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926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777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102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596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41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353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323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950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762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628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41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374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20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Disability Etiquette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Quiz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26932" y="4516734"/>
            <a:ext cx="454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Created by Shalishah Russell </a:t>
            </a:r>
          </a:p>
          <a:p>
            <a:pPr algn="ctr"/>
            <a:r>
              <a:rPr lang="en-US" sz="1100" dirty="0"/>
              <a:t> </a:t>
            </a:r>
            <a:r>
              <a:rPr lang="en-US" sz="1100" dirty="0" err="1"/>
              <a:t>Sandhills</a:t>
            </a:r>
            <a:r>
              <a:rPr lang="en-US" sz="1100" dirty="0"/>
              <a:t> Community College  </a:t>
            </a:r>
          </a:p>
        </p:txBody>
      </p:sp>
    </p:spTree>
    <p:extLst>
      <p:ext uri="{BB962C8B-B14F-4D97-AF65-F5344CB8AC3E}">
        <p14:creationId xmlns:p14="http://schemas.microsoft.com/office/powerpoint/2010/main" val="3440976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or False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7"/>
            <a:ext cx="9609668" cy="1448019"/>
          </a:xfrm>
        </p:spPr>
        <p:txBody>
          <a:bodyPr>
            <a:normAutofit/>
          </a:bodyPr>
          <a:lstStyle/>
          <a:p>
            <a:r>
              <a:rPr lang="en-US" dirty="0"/>
              <a:t>Although they have certain limitations, most people with learning disabilities have average or above-average intelligence. </a:t>
            </a:r>
          </a:p>
        </p:txBody>
      </p:sp>
    </p:spTree>
    <p:extLst>
      <p:ext uri="{BB962C8B-B14F-4D97-AF65-F5344CB8AC3E}">
        <p14:creationId xmlns:p14="http://schemas.microsoft.com/office/powerpoint/2010/main" val="1133174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2026503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or False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1284732"/>
          </a:xfrm>
        </p:spPr>
        <p:txBody>
          <a:bodyPr>
            <a:normAutofit/>
          </a:bodyPr>
          <a:lstStyle/>
          <a:p>
            <a:r>
              <a:rPr lang="en-US" dirty="0"/>
              <a:t>You should always insist on eye contact when dealing with people on the Autism spectrum. </a:t>
            </a:r>
          </a:p>
        </p:txBody>
      </p:sp>
    </p:spTree>
    <p:extLst>
      <p:ext uri="{BB962C8B-B14F-4D97-AF65-F5344CB8AC3E}">
        <p14:creationId xmlns:p14="http://schemas.microsoft.com/office/powerpoint/2010/main" val="2839701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3084523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or False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1350046"/>
          </a:xfrm>
        </p:spPr>
        <p:txBody>
          <a:bodyPr/>
          <a:lstStyle/>
          <a:p>
            <a:r>
              <a:rPr lang="en-US" dirty="0"/>
              <a:t>Most people with psychiatric disabilities are not violent.</a:t>
            </a:r>
          </a:p>
        </p:txBody>
      </p:sp>
    </p:spTree>
    <p:extLst>
      <p:ext uri="{BB962C8B-B14F-4D97-AF65-F5344CB8AC3E}">
        <p14:creationId xmlns:p14="http://schemas.microsoft.com/office/powerpoint/2010/main" val="3847540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3821772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or False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7"/>
            <a:ext cx="9609668" cy="1203089"/>
          </a:xfrm>
        </p:spPr>
        <p:txBody>
          <a:bodyPr/>
          <a:lstStyle/>
          <a:p>
            <a:r>
              <a:rPr lang="en-US" dirty="0"/>
              <a:t>There is no such thing as a hidden disability.</a:t>
            </a:r>
          </a:p>
        </p:txBody>
      </p:sp>
    </p:spTree>
    <p:extLst>
      <p:ext uri="{BB962C8B-B14F-4D97-AF65-F5344CB8AC3E}">
        <p14:creationId xmlns:p14="http://schemas.microsoft.com/office/powerpoint/2010/main" val="2915712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2282764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speaking to a person with a disability: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en-US" dirty="0"/>
              <a:t>Don’t focus on their disability.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Talk to them as you would anyone else. 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Speak directly to the person, not their interpreter or signer.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All of the above.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132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d.) All of the above. </a:t>
            </a:r>
          </a:p>
        </p:txBody>
      </p:sp>
    </p:spTree>
    <p:extLst>
      <p:ext uri="{BB962C8B-B14F-4D97-AF65-F5344CB8AC3E}">
        <p14:creationId xmlns:p14="http://schemas.microsoft.com/office/powerpoint/2010/main" val="354134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or False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510643"/>
            <a:ext cx="9609668" cy="1959428"/>
          </a:xfrm>
        </p:spPr>
        <p:txBody>
          <a:bodyPr>
            <a:normAutofit/>
          </a:bodyPr>
          <a:lstStyle/>
          <a:p>
            <a:r>
              <a:rPr lang="en-US" dirty="0"/>
              <a:t>You should always ask before offering assistance to a person in a wheelchair.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883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1941306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or False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If a person’s crutches are in the way it’s okay to move them. </a:t>
            </a:r>
          </a:p>
        </p:txBody>
      </p:sp>
    </p:spTree>
    <p:extLst>
      <p:ext uri="{BB962C8B-B14F-4D97-AF65-F5344CB8AC3E}">
        <p14:creationId xmlns:p14="http://schemas.microsoft.com/office/powerpoint/2010/main" val="2389046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65600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talking with someone that has a speech disability: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en-US" dirty="0"/>
              <a:t>Try to anticipate and finish their sentences. 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Just nod politely if you don’t understand.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Give them your full attention. 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Make jokes to lighten the mood.</a:t>
            </a:r>
          </a:p>
        </p:txBody>
      </p:sp>
    </p:spTree>
    <p:extLst>
      <p:ext uri="{BB962C8B-B14F-4D97-AF65-F5344CB8AC3E}">
        <p14:creationId xmlns:p14="http://schemas.microsoft.com/office/powerpoint/2010/main" val="2850046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c.) Give them your full attention.</a:t>
            </a:r>
          </a:p>
        </p:txBody>
      </p:sp>
    </p:spTree>
    <p:extLst>
      <p:ext uri="{BB962C8B-B14F-4D97-AF65-F5344CB8AC3E}">
        <p14:creationId xmlns:p14="http://schemas.microsoft.com/office/powerpoint/2010/main" val="33314846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109</TotalTime>
  <Words>210</Words>
  <Application>Microsoft Office PowerPoint</Application>
  <PresentationFormat>Widescreen</PresentationFormat>
  <Paragraphs>34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Garamond</vt:lpstr>
      <vt:lpstr>Organic</vt:lpstr>
      <vt:lpstr>Disability Etiquette </vt:lpstr>
      <vt:lpstr>When speaking to a person with a disability: </vt:lpstr>
      <vt:lpstr>d.) All of the above. </vt:lpstr>
      <vt:lpstr>True or False</vt:lpstr>
      <vt:lpstr>True</vt:lpstr>
      <vt:lpstr>True or False</vt:lpstr>
      <vt:lpstr>False</vt:lpstr>
      <vt:lpstr>When talking with someone that has a speech disability:</vt:lpstr>
      <vt:lpstr>c.) Give them your full attention.</vt:lpstr>
      <vt:lpstr>True or False</vt:lpstr>
      <vt:lpstr>True</vt:lpstr>
      <vt:lpstr>True or False</vt:lpstr>
      <vt:lpstr>False</vt:lpstr>
      <vt:lpstr>True or False</vt:lpstr>
      <vt:lpstr>True</vt:lpstr>
      <vt:lpstr>True or False</vt:lpstr>
      <vt:lpstr>False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Disability Etiquette</dc:title>
  <dc:creator>Shalishah Russell</dc:creator>
  <cp:lastModifiedBy>Trudie Hughes</cp:lastModifiedBy>
  <cp:revision>6</cp:revision>
  <dcterms:created xsi:type="dcterms:W3CDTF">2019-05-01T13:36:09Z</dcterms:created>
  <dcterms:modified xsi:type="dcterms:W3CDTF">2019-05-06T12:43:07Z</dcterms:modified>
</cp:coreProperties>
</file>