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sldIdLst>
    <p:sldId id="256" r:id="rId2"/>
    <p:sldId id="259" r:id="rId3"/>
    <p:sldId id="257" r:id="rId4"/>
    <p:sldId id="258" r:id="rId5"/>
    <p:sldId id="260" r:id="rId6"/>
    <p:sldId id="262" r:id="rId7"/>
    <p:sldId id="261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466CC50-D4B7-45AF-B818-678B66BD3E26}" v="17" dt="2019-05-22T15:22:57.14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84" d="100"/>
          <a:sy n="84" d="100"/>
        </p:scale>
        <p:origin x="9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88825" cy="6872226"/>
            <a:chOff x="0" y="0"/>
            <a:chExt cx="12188825" cy="6872226"/>
          </a:xfrm>
        </p:grpSpPr>
        <p:pic>
          <p:nvPicPr>
            <p:cNvPr id="9" name="Picture 8" descr="HD-PanelTitle-V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" r="47673"/>
            <a:stretch/>
          </p:blipFill>
          <p:spPr>
            <a:xfrm rot="5400000">
              <a:off x="5245268" y="530352"/>
              <a:ext cx="1673352" cy="612648"/>
            </a:xfrm>
            <a:prstGeom prst="rect">
              <a:avLst/>
            </a:prstGeom>
          </p:spPr>
        </p:pic>
        <p:pic>
          <p:nvPicPr>
            <p:cNvPr id="18" name="Picture 17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819"/>
            <a:stretch/>
          </p:blipFill>
          <p:spPr>
            <a:xfrm rot="5400000">
              <a:off x="5263556" y="5747514"/>
              <a:ext cx="1636776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E478D62B-AF5D-4A66-8168-54DF1E7A1F23}" type="datetimeFigureOut">
              <a:rPr lang="en-US" smtClean="0"/>
              <a:t>6/24/2019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80D15320-18D1-4E92-BA7F-B8DC9EC0E78A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15598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8D62B-AF5D-4A66-8168-54DF1E7A1F23}" type="datetimeFigureOut">
              <a:rPr lang="en-US" smtClean="0"/>
              <a:t>6/24/2019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15320-18D1-4E92-BA7F-B8DC9EC0E7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6109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8D62B-AF5D-4A66-8168-54DF1E7A1F23}" type="datetimeFigureOut">
              <a:rPr lang="en-US" smtClean="0"/>
              <a:t>6/24/2019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15320-18D1-4E92-BA7F-B8DC9EC0E78A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64598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8D62B-AF5D-4A66-8168-54DF1E7A1F23}" type="datetimeFigureOut">
              <a:rPr lang="en-US" smtClean="0"/>
              <a:t>6/24/2019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15320-18D1-4E92-BA7F-B8DC9EC0E78A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87979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8D62B-AF5D-4A66-8168-54DF1E7A1F23}" type="datetimeFigureOut">
              <a:rPr lang="en-US" smtClean="0"/>
              <a:t>6/24/2019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15320-18D1-4E92-BA7F-B8DC9EC0E7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1779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8D62B-AF5D-4A66-8168-54DF1E7A1F23}" type="datetimeFigureOut">
              <a:rPr lang="en-US" smtClean="0"/>
              <a:t>6/24/2019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15320-18D1-4E92-BA7F-B8DC9EC0E78A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77298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8D62B-AF5D-4A66-8168-54DF1E7A1F23}" type="datetimeFigureOut">
              <a:rPr lang="en-US" smtClean="0"/>
              <a:t>6/24/2019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15320-18D1-4E92-BA7F-B8DC9EC0E78A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23240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8D62B-AF5D-4A66-8168-54DF1E7A1F23}" type="datetimeFigureOut">
              <a:rPr lang="en-US" smtClean="0"/>
              <a:t>6/24/2019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15320-18D1-4E92-BA7F-B8DC9EC0E78A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15801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8D62B-AF5D-4A66-8168-54DF1E7A1F23}" type="datetimeFigureOut">
              <a:rPr lang="en-US" smtClean="0"/>
              <a:t>6/24/2019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15320-18D1-4E92-BA7F-B8DC9EC0E78A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99912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8D62B-AF5D-4A66-8168-54DF1E7A1F23}" type="datetimeFigureOut">
              <a:rPr lang="en-US" smtClean="0"/>
              <a:t>6/24/2019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15320-18D1-4E92-BA7F-B8DC9EC0E7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05199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8D62B-AF5D-4A66-8168-54DF1E7A1F23}" type="datetimeFigureOut">
              <a:rPr lang="en-US" smtClean="0"/>
              <a:t>6/24/2019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15320-18D1-4E92-BA7F-B8DC9EC0E78A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0592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8D62B-AF5D-4A66-8168-54DF1E7A1F23}" type="datetimeFigureOut">
              <a:rPr lang="en-US" smtClean="0"/>
              <a:t>6/24/2019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15320-18D1-4E92-BA7F-B8DC9EC0E78A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3385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8D62B-AF5D-4A66-8168-54DF1E7A1F23}" type="datetimeFigureOut">
              <a:rPr lang="en-US" smtClean="0"/>
              <a:t>6/24/2019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15320-18D1-4E92-BA7F-B8DC9EC0E78A}" type="slidenum">
              <a:rPr lang="en-US" smtClean="0"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73134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8D62B-AF5D-4A66-8168-54DF1E7A1F23}" type="datetimeFigureOut">
              <a:rPr lang="en-US" smtClean="0"/>
              <a:t>6/24/2019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15320-18D1-4E92-BA7F-B8DC9EC0E78A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59382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8D62B-AF5D-4A66-8168-54DF1E7A1F23}" type="datetimeFigureOut">
              <a:rPr lang="en-US" smtClean="0"/>
              <a:t>6/24/2019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15320-18D1-4E92-BA7F-B8DC9EC0E7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561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8D62B-AF5D-4A66-8168-54DF1E7A1F23}" type="datetimeFigureOut">
              <a:rPr lang="en-US" smtClean="0"/>
              <a:t>6/24/2019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15320-18D1-4E92-BA7F-B8DC9EC0E78A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95544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8D62B-AF5D-4A66-8168-54DF1E7A1F23}" type="datetimeFigureOut">
              <a:rPr lang="en-US" smtClean="0"/>
              <a:t>6/24/2019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15320-18D1-4E92-BA7F-B8DC9EC0E7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8626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88825" cy="6856215"/>
            <a:chOff x="0" y="0"/>
            <a:chExt cx="12188825" cy="6856215"/>
          </a:xfrm>
        </p:grpSpPr>
        <p:pic>
          <p:nvPicPr>
            <p:cNvPr id="8" name="Picture 7" descr="HD-PanelContent-V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1" y="76265"/>
              <a:ext cx="758952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0" y="6173526"/>
              <a:ext cx="758952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E478D62B-AF5D-4A66-8168-54DF1E7A1F23}" type="datetimeFigureOut">
              <a:rPr lang="en-US" smtClean="0"/>
              <a:t>6/24/2019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0D15320-18D1-4E92-BA7F-B8DC9EC0E7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2660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731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spectability.org/" TargetMode="External"/><Relationship Id="rId2" Type="http://schemas.openxmlformats.org/officeDocument/2006/relationships/hyperlink" Target="https://www.thearc.org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youtube.com/watch?v=Gv1aDEFlXq8" TargetMode="External"/><Relationship Id="rId4" Type="http://schemas.openxmlformats.org/officeDocument/2006/relationships/hyperlink" Target="http://www.unitedspinal.org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People-First Language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Disability Academy 2019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Module 3 – Disability Etiquette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Created by Holly Wagoner</a:t>
            </a:r>
          </a:p>
        </p:txBody>
      </p:sp>
    </p:spTree>
    <p:extLst>
      <p:ext uri="{BB962C8B-B14F-4D97-AF65-F5344CB8AC3E}">
        <p14:creationId xmlns:p14="http://schemas.microsoft.com/office/powerpoint/2010/main" val="12310166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People-First Language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Emphasizes the person, not the disability. 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By placing the person first, the disability is no longer the primary, defining characteristic of an individual, but one of several aspects of the whole person. 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People-First Language is an objective way of acknowledging, communicating, and reporting on disabilities. 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Eliminates generalizations and stereotypes, by focusing on the person rather than the disability.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People-First Language puts the person before the disability, and describes what a person has, not who a person is.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836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74171" y="443503"/>
            <a:ext cx="11834949" cy="5996486"/>
          </a:xfrm>
        </p:spPr>
        <p:txBody>
          <a:bodyPr>
            <a:normAutofit/>
          </a:bodyPr>
          <a:lstStyle/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People with disabilities are – first and foremost – people who have individual abilities, interests </a:t>
            </a:r>
            <a:b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and needs. The language a society uses to refer </a:t>
            </a:r>
            <a:b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to persons with disabilities shapes its beliefs </a:t>
            </a:r>
            <a:b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and ideas about them. </a:t>
            </a:r>
          </a:p>
        </p:txBody>
      </p:sp>
    </p:spTree>
    <p:extLst>
      <p:ext uri="{BB962C8B-B14F-4D97-AF65-F5344CB8AC3E}">
        <p14:creationId xmlns:p14="http://schemas.microsoft.com/office/powerpoint/2010/main" val="26294254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Words are powerful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Old, inaccurate, and inappropriate descriptors perpetuate negative stereotypes and attitudinal barriers. 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Our words and the meanings we attach to them create attitudes, drive social policies and laws, influence our feelings and decisions, and affect people’s daily lives and more. 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How we use them makes a difference.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1753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Disability is not the problem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For example, a person who wears glasses does not say, “I have a problem seeing,” they say, “I wear/need glasses.” Similarly, a person who uses a wheelchair does not say, “I have a problem walking,” they say, “I use/need a wheelchair.”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When we describe people by their labels of medical diagnoses, we devalue and disrespect them as individuals.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Using a diagnosis as a defining characteristic reflects prejudice, and robs the person of the opportunity to define him/herself.</a:t>
            </a:r>
          </a:p>
        </p:txBody>
      </p:sp>
    </p:spTree>
    <p:extLst>
      <p:ext uri="{BB962C8B-B14F-4D97-AF65-F5344CB8AC3E}">
        <p14:creationId xmlns:p14="http://schemas.microsoft.com/office/powerpoint/2010/main" val="19928587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More people first examples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Say “person with a disability” rather than “disabled person.” 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Say “people with disabilities” rather than “the disabled.” 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For specific disabilities, saying “person with Tourette syndrome” or “person who has cerebral palsy” is usually a safe bet. Still, individuals do have their own preferences. If you are not sure what words to use, ask. 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Say “person who uses a wheelchair” rather than “confined to a wheelchair” or “wheelchair bound.” 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Avoid outdated terms like “handicapped,” “crippled” or “retarded.”</a:t>
            </a:r>
          </a:p>
        </p:txBody>
      </p:sp>
    </p:spTree>
    <p:extLst>
      <p:ext uri="{BB962C8B-B14F-4D97-AF65-F5344CB8AC3E}">
        <p14:creationId xmlns:p14="http://schemas.microsoft.com/office/powerpoint/2010/main" val="16407009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Resources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The Arc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https://www.thearc.org/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Respect Ability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https://www.respectability.org/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United Spinal Association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http://www.unitedspinal.org/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Disability Sensitivity Training Video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https://www.youtube.com/watch?v=Gv1aDEFlXq8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366802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B15E28"/>
      </a:accent1>
      <a:accent2>
        <a:srgbClr val="B13228"/>
      </a:accent2>
      <a:accent3>
        <a:srgbClr val="8B7B56"/>
      </a:accent3>
      <a:accent4>
        <a:srgbClr val="E09C41"/>
      </a:accent4>
      <a:accent5>
        <a:srgbClr val="9EAE51"/>
      </a:accent5>
      <a:accent6>
        <a:srgbClr val="6E7355"/>
      </a:accent6>
      <a:hlink>
        <a:srgbClr val="D37A21"/>
      </a:hlink>
      <a:folHlink>
        <a:srgbClr val="CA8F55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039A4B3-0617-4CFC-B614-27363ECC28A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43</TotalTime>
  <Words>445</Words>
  <Application>Microsoft Office PowerPoint</Application>
  <PresentationFormat>Widescreen</PresentationFormat>
  <Paragraphs>34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Garamond</vt:lpstr>
      <vt:lpstr>Organic</vt:lpstr>
      <vt:lpstr>People-First Language</vt:lpstr>
      <vt:lpstr>People-First Language</vt:lpstr>
      <vt:lpstr>People with disabilities are – first and foremost – people who have individual abilities, interests  and needs. The language a society uses to refer  to persons with disabilities shapes its beliefs  and ideas about them. </vt:lpstr>
      <vt:lpstr>Words are powerful</vt:lpstr>
      <vt:lpstr>Disability is not the problem</vt:lpstr>
      <vt:lpstr>More people first examples</vt:lpstr>
      <vt:lpstr>Resources</vt:lpstr>
    </vt:vector>
  </TitlesOfParts>
  <Company>RCCC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People First Langugage</dc:title>
  <dc:creator>Holly Wagoner</dc:creator>
  <cp:lastModifiedBy>Trudie Hughes</cp:lastModifiedBy>
  <cp:revision>14</cp:revision>
  <dcterms:created xsi:type="dcterms:W3CDTF">2019-03-12T19:19:11Z</dcterms:created>
  <dcterms:modified xsi:type="dcterms:W3CDTF">2019-06-24T13:16:40Z</dcterms:modified>
</cp:coreProperties>
</file>