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77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80" r:id="rId15"/>
    <p:sldId id="270" r:id="rId16"/>
    <p:sldId id="279" r:id="rId17"/>
    <p:sldId id="272" r:id="rId18"/>
    <p:sldId id="281" r:id="rId19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32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5/14/2018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5/14/2018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5/14/2018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5/14/2018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5/14/2018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2919" y="696468"/>
            <a:ext cx="9052560" cy="188975"/>
          </a:xfrm>
          <a:custGeom>
            <a:avLst/>
            <a:gdLst/>
            <a:ahLst/>
            <a:cxnLst/>
            <a:rect l="l" t="t" r="r" b="b"/>
            <a:pathLst>
              <a:path w="9052560" h="188975">
                <a:moveTo>
                  <a:pt x="0" y="0"/>
                </a:moveTo>
                <a:lnTo>
                  <a:pt x="9052560" y="0"/>
                </a:lnTo>
                <a:lnTo>
                  <a:pt x="9052560" y="188975"/>
                </a:lnTo>
                <a:lnTo>
                  <a:pt x="0" y="188975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143" y="1025727"/>
            <a:ext cx="9148113" cy="10830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545" y="1704252"/>
            <a:ext cx="9029308" cy="25441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5/14/2018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crc@columbia.edu" TargetMode="External"/><Relationship Id="rId2" Type="http://schemas.openxmlformats.org/officeDocument/2006/relationships/hyperlink" Target="http://ccrc.tc.columbia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NC Guided Pathways to Success Network 2018 Cohort</a:t>
            </a:r>
            <a:br>
              <a:rPr lang="en-US" sz="4000" dirty="0" smtClean="0"/>
            </a:br>
            <a:r>
              <a:rPr lang="en-US" sz="4000" dirty="0" smtClean="0"/>
              <a:t>NIC Facilitators Institute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May 16</a:t>
            </a:r>
            <a:r>
              <a:rPr lang="en-US" baseline="30000" dirty="0" smtClean="0"/>
              <a:t>th</a:t>
            </a:r>
            <a:r>
              <a:rPr lang="en-US" dirty="0" smtClean="0"/>
              <a:t> , 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545" y="1704252"/>
            <a:ext cx="4120659" cy="1075557"/>
          </a:xfrm>
        </p:spPr>
        <p:txBody>
          <a:bodyPr/>
          <a:lstStyle/>
          <a:p>
            <a:endParaRPr lang="en-US" i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82" y="4949649"/>
            <a:ext cx="1238250" cy="823595"/>
          </a:xfrm>
          <a:prstGeom prst="rect">
            <a:avLst/>
          </a:prstGeom>
          <a:noFill/>
        </p:spPr>
      </p:pic>
      <p:pic>
        <p:nvPicPr>
          <p:cNvPr id="7" name="Picture 6" descr="H:\ADMIN\PowerPoint,Letterhead,Logos\CCRC Logo and Stationery\CCRC Logos\JPG large (with TC underneath)\CCRC_logo_Colo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2654004" y="6477000"/>
            <a:ext cx="3962400" cy="714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829344"/>
            <a:ext cx="1295400" cy="1177476"/>
          </a:xfrm>
          <a:prstGeom prst="rect">
            <a:avLst/>
          </a:prstGeom>
        </p:spPr>
      </p:pic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4619493" y="5036725"/>
            <a:ext cx="1489075" cy="725488"/>
            <a:chOff x="980" y="1580"/>
            <a:chExt cx="2345" cy="1143"/>
          </a:xfrm>
        </p:grpSpPr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990" y="1590"/>
              <a:ext cx="2325" cy="1123"/>
              <a:chOff x="990" y="1590"/>
              <a:chExt cx="2325" cy="1123"/>
            </a:xfrm>
          </p:grpSpPr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990" y="1590"/>
                <a:ext cx="2325" cy="1123"/>
              </a:xfrm>
              <a:custGeom>
                <a:avLst/>
                <a:gdLst>
                  <a:gd name="T0" fmla="+- 0 990 990"/>
                  <a:gd name="T1" fmla="*/ T0 w 2325"/>
                  <a:gd name="T2" fmla="+- 0 2713 1590"/>
                  <a:gd name="T3" fmla="*/ 2713 h 1123"/>
                  <a:gd name="T4" fmla="+- 0 3315 990"/>
                  <a:gd name="T5" fmla="*/ T4 w 2325"/>
                  <a:gd name="T6" fmla="+- 0 2713 1590"/>
                  <a:gd name="T7" fmla="*/ 2713 h 1123"/>
                  <a:gd name="T8" fmla="+- 0 3315 990"/>
                  <a:gd name="T9" fmla="*/ T8 w 2325"/>
                  <a:gd name="T10" fmla="+- 0 1590 1590"/>
                  <a:gd name="T11" fmla="*/ 1590 h 1123"/>
                  <a:gd name="T12" fmla="+- 0 990 990"/>
                  <a:gd name="T13" fmla="*/ T12 w 2325"/>
                  <a:gd name="T14" fmla="+- 0 1590 1590"/>
                  <a:gd name="T15" fmla="*/ 1590 h 1123"/>
                  <a:gd name="T16" fmla="+- 0 990 990"/>
                  <a:gd name="T17" fmla="*/ T16 w 2325"/>
                  <a:gd name="T18" fmla="+- 0 2713 1590"/>
                  <a:gd name="T19" fmla="*/ 2713 h 11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25" h="1123">
                    <a:moveTo>
                      <a:pt x="0" y="1123"/>
                    </a:moveTo>
                    <a:lnTo>
                      <a:pt x="2325" y="1123"/>
                    </a:lnTo>
                    <a:lnTo>
                      <a:pt x="2325" y="0"/>
                    </a:lnTo>
                    <a:lnTo>
                      <a:pt x="0" y="0"/>
                    </a:lnTo>
                    <a:lnTo>
                      <a:pt x="0" y="1123"/>
                    </a:lnTo>
                    <a:close/>
                  </a:path>
                </a:pathLst>
              </a:custGeom>
              <a:solidFill>
                <a:srgbClr val="FFF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62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1590"/>
                <a:ext cx="2325" cy="1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3" y="4829344"/>
            <a:ext cx="12319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-37707" y="2914006"/>
            <a:ext cx="1005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-37707" y="3371206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60021" tIns="0" rIns="1623501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49763" y="3643740"/>
            <a:ext cx="4933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spc="-1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</a:t>
            </a:r>
            <a:r>
              <a:rPr lang="en-US" sz="3200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US" sz="3200" spc="-1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</a:t>
            </a:r>
            <a:r>
              <a:rPr lang="en-US" sz="3200" spc="-1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3200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3200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spc="-1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spc="-1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 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7475129" y="6006820"/>
            <a:ext cx="2128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Bobbie Frye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219" y="473202"/>
            <a:ext cx="214122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-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MM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-30" dirty="0" smtClean="0">
                <a:solidFill>
                  <a:srgbClr val="00529A"/>
                </a:solidFill>
                <a:latin typeface="Times New Roman"/>
                <a:cs typeface="Times New Roman"/>
              </a:rPr>
              <a:t>I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-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Y</a:t>
            </a:r>
            <a:r>
              <a:rPr sz="750" spc="6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LL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EGE</a:t>
            </a:r>
            <a:r>
              <a:rPr sz="750" spc="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R</a:t>
            </a:r>
            <a:r>
              <a:rPr sz="750" spc="6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90" dirty="0" smtClean="0">
                <a:solidFill>
                  <a:srgbClr val="00529A"/>
                </a:solidFill>
                <a:latin typeface="Times New Roman"/>
                <a:cs typeface="Times New Roman"/>
              </a:rPr>
              <a:t>S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-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A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RC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H</a:t>
            </a:r>
            <a:r>
              <a:rPr sz="750" spc="70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2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50" y="2369639"/>
            <a:ext cx="7383145" cy="2106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8120" indent="-186055">
              <a:lnSpc>
                <a:spcPct val="100000"/>
              </a:lnSpc>
              <a:buClr>
                <a:srgbClr val="0064A3"/>
              </a:buClr>
              <a:buFont typeface="Times New Roman"/>
              <a:buChar char="•"/>
              <a:tabLst>
                <a:tab pos="198120" algn="l"/>
              </a:tabLst>
            </a:pP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1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450" spc="1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ea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4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#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5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nd</a:t>
            </a:r>
            <a:r>
              <a:rPr sz="24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#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6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1"/>
              </a:spcBef>
              <a:buClr>
                <a:srgbClr val="0064A3"/>
              </a:buClr>
              <a:buFont typeface="Times New Roman"/>
              <a:buChar char="•"/>
            </a:pPr>
            <a:endParaRPr sz="600"/>
          </a:p>
          <a:p>
            <a:pPr marL="634365" lvl="1" indent="-243840">
              <a:lnSpc>
                <a:spcPct val="1000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54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54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nd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2450">
              <a:latin typeface="Times New Roman"/>
              <a:cs typeface="Times New Roman"/>
            </a:endParaRPr>
          </a:p>
          <a:p>
            <a:pPr lvl="1">
              <a:lnSpc>
                <a:spcPts val="550"/>
              </a:lnSpc>
              <a:spcBef>
                <a:spcPts val="39"/>
              </a:spcBef>
              <a:buClr>
                <a:srgbClr val="0064A3"/>
              </a:buClr>
              <a:buFont typeface="Times New Roman"/>
              <a:buChar char="–"/>
            </a:pPr>
            <a:endParaRPr sz="550"/>
          </a:p>
          <a:p>
            <a:pPr marL="634365" marR="12700" lvl="1" indent="-243840">
              <a:lnSpc>
                <a:spcPct val="1012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ea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qu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on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2450">
              <a:latin typeface="Times New Roman"/>
              <a:cs typeface="Times New Roman"/>
            </a:endParaRPr>
          </a:p>
          <a:p>
            <a:pPr lvl="1">
              <a:lnSpc>
                <a:spcPts val="600"/>
              </a:lnSpc>
              <a:spcBef>
                <a:spcPts val="23"/>
              </a:spcBef>
              <a:buClr>
                <a:srgbClr val="0064A3"/>
              </a:buClr>
              <a:buFont typeface="Times New Roman"/>
              <a:buChar char="–"/>
            </a:pPr>
            <a:endParaRPr sz="600"/>
          </a:p>
          <a:p>
            <a:pPr marL="634365" lvl="1" indent="-243840">
              <a:lnSpc>
                <a:spcPts val="2935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450" spc="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299"/>
              </a:lnSpc>
            </a:pP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550" spc="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5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3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550" spc="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550" spc="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3550" spc="5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ac</a:t>
            </a:r>
            <a:r>
              <a:rPr sz="35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-229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4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55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ca</a:t>
            </a:r>
            <a:r>
              <a:rPr sz="35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4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5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550" spc="5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-2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&amp;</a:t>
            </a:r>
            <a:r>
              <a:rPr sz="3550" spc="-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3550" spc="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550" spc="4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5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nd</a:t>
            </a:r>
            <a:r>
              <a:rPr sz="35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55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550" spc="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up</a:t>
            </a:r>
            <a:r>
              <a:rPr sz="35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q</a:t>
            </a:r>
            <a:r>
              <a:rPr sz="3550" spc="4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550" spc="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6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on</a:t>
            </a:r>
            <a:r>
              <a:rPr sz="3550" spc="5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3550">
              <a:latin typeface="Times New Roman"/>
              <a:cs typeface="Times New Roman"/>
            </a:endParaRPr>
          </a:p>
        </p:txBody>
      </p:sp>
      <p:pic>
        <p:nvPicPr>
          <p:cNvPr id="3074" name="Picture 2" descr="https://lh6.googleusercontent.com/eeKv6pGci7nwHPAItNsTmZcH3GE9On6AtcZz4RicO48fsOApFBmjmITRdXhZmrheDxEfypK6QW1E4DrLhtu4BEomZuxVGk9i05U-v2uxH5kP2shaOl16tJn47V4IDnt7AFvBwED055YA1CL5V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31922"/>
            <a:ext cx="3474720" cy="35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219" y="473202"/>
            <a:ext cx="214122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-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MM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-30" dirty="0" smtClean="0">
                <a:solidFill>
                  <a:srgbClr val="00529A"/>
                </a:solidFill>
                <a:latin typeface="Times New Roman"/>
                <a:cs typeface="Times New Roman"/>
              </a:rPr>
              <a:t>I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-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Y</a:t>
            </a:r>
            <a:r>
              <a:rPr sz="750" spc="6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LL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EGE</a:t>
            </a:r>
            <a:r>
              <a:rPr sz="750" spc="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R</a:t>
            </a:r>
            <a:r>
              <a:rPr sz="750" spc="6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90" dirty="0" smtClean="0">
                <a:solidFill>
                  <a:srgbClr val="00529A"/>
                </a:solidFill>
                <a:latin typeface="Times New Roman"/>
                <a:cs typeface="Times New Roman"/>
              </a:rPr>
              <a:t>S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-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A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RC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H</a:t>
            </a:r>
            <a:r>
              <a:rPr sz="750" spc="70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2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72" y="2368094"/>
            <a:ext cx="8589645" cy="4168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8120" indent="-186055">
              <a:lnSpc>
                <a:spcPct val="100000"/>
              </a:lnSpc>
              <a:buClr>
                <a:srgbClr val="0064A3"/>
              </a:buClr>
              <a:buFont typeface="Times New Roman"/>
              <a:buChar char="•"/>
              <a:tabLst>
                <a:tab pos="198120" algn="l"/>
              </a:tabLst>
            </a:pP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254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he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3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s?</a:t>
            </a:r>
            <a:r>
              <a:rPr sz="21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254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up</a:t>
            </a:r>
            <a:r>
              <a:rPr sz="2150" spc="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qu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3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on</a:t>
            </a:r>
            <a:r>
              <a:rPr sz="2150" spc="3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254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ou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ou</a:t>
            </a:r>
            <a:r>
              <a:rPr sz="2150" spc="1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3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k</a:t>
            </a:r>
            <a:r>
              <a:rPr sz="2150" spc="3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?</a:t>
            </a:r>
            <a:endParaRPr sz="2150" dirty="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9"/>
              </a:spcBef>
              <a:buClr>
                <a:srgbClr val="0064A3"/>
              </a:buClr>
              <a:buFont typeface="Times New Roman"/>
              <a:buChar char="•"/>
            </a:pPr>
            <a:endParaRPr sz="500" dirty="0"/>
          </a:p>
          <a:p>
            <a:pPr marL="634365" lvl="1" indent="-243840">
              <a:lnSpc>
                <a:spcPct val="1000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Pa</a:t>
            </a:r>
            <a:r>
              <a:rPr sz="21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2150" dirty="0">
              <a:latin typeface="Times New Roman"/>
              <a:cs typeface="Times New Roman"/>
            </a:endParaRPr>
          </a:p>
          <a:p>
            <a:pPr lvl="1">
              <a:lnSpc>
                <a:spcPts val="500"/>
              </a:lnSpc>
              <a:spcBef>
                <a:spcPts val="39"/>
              </a:spcBef>
              <a:buClr>
                <a:srgbClr val="0064A3"/>
              </a:buClr>
              <a:buFont typeface="Times New Roman"/>
              <a:buChar char="–"/>
            </a:pPr>
            <a:endParaRPr sz="500" dirty="0"/>
          </a:p>
          <a:p>
            <a:pPr marL="634365" lvl="1" indent="-243840">
              <a:lnSpc>
                <a:spcPct val="1000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1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g 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1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Pa</a:t>
            </a:r>
            <a:r>
              <a:rPr sz="21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endParaRPr sz="2150" dirty="0">
              <a:latin typeface="Times New Roman"/>
              <a:cs typeface="Times New Roman"/>
            </a:endParaRPr>
          </a:p>
          <a:p>
            <a:pPr lvl="1">
              <a:lnSpc>
                <a:spcPts val="500"/>
              </a:lnSpc>
              <a:spcBef>
                <a:spcPts val="39"/>
              </a:spcBef>
              <a:buClr>
                <a:srgbClr val="0064A3"/>
              </a:buClr>
              <a:buFont typeface="Times New Roman"/>
              <a:buChar char="–"/>
            </a:pPr>
            <a:endParaRPr sz="500" dirty="0"/>
          </a:p>
          <a:p>
            <a:pPr marL="634365" lvl="1" indent="-243840">
              <a:lnSpc>
                <a:spcPct val="1000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150" spc="-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K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-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g 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1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Pa</a:t>
            </a:r>
            <a:r>
              <a:rPr sz="21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endParaRPr sz="2150" dirty="0">
              <a:latin typeface="Times New Roman"/>
              <a:cs typeface="Times New Roman"/>
            </a:endParaRPr>
          </a:p>
          <a:p>
            <a:pPr lvl="1">
              <a:lnSpc>
                <a:spcPts val="500"/>
              </a:lnSpc>
              <a:spcBef>
                <a:spcPts val="40"/>
              </a:spcBef>
              <a:buClr>
                <a:srgbClr val="0064A3"/>
              </a:buClr>
              <a:buFont typeface="Times New Roman"/>
              <a:buChar char="–"/>
            </a:pPr>
            <a:endParaRPr sz="500" dirty="0"/>
          </a:p>
          <a:p>
            <a:pPr marL="634365" lvl="1" indent="-243840">
              <a:lnSpc>
                <a:spcPct val="1000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endParaRPr sz="2150" dirty="0">
              <a:latin typeface="Times New Roman"/>
              <a:cs typeface="Times New Roman"/>
            </a:endParaRPr>
          </a:p>
          <a:p>
            <a:pPr lvl="1">
              <a:lnSpc>
                <a:spcPts val="600"/>
              </a:lnSpc>
              <a:spcBef>
                <a:spcPts val="47"/>
              </a:spcBef>
              <a:buClr>
                <a:srgbClr val="0064A3"/>
              </a:buClr>
              <a:buFont typeface="Times New Roman"/>
              <a:buChar char="–"/>
            </a:pPr>
            <a:endParaRPr sz="600" dirty="0"/>
          </a:p>
          <a:p>
            <a:pPr lvl="1">
              <a:lnSpc>
                <a:spcPts val="1000"/>
              </a:lnSpc>
              <a:buClr>
                <a:srgbClr val="0064A3"/>
              </a:buClr>
              <a:buFont typeface="Times New Roman"/>
              <a:buChar char="–"/>
            </a:pPr>
            <a:endParaRPr sz="1000" dirty="0"/>
          </a:p>
          <a:p>
            <a:pPr lvl="1">
              <a:lnSpc>
                <a:spcPts val="1000"/>
              </a:lnSpc>
              <a:buClr>
                <a:srgbClr val="0064A3"/>
              </a:buClr>
              <a:buFont typeface="Times New Roman"/>
              <a:buChar char="–"/>
            </a:pPr>
            <a:endParaRPr sz="1000" dirty="0"/>
          </a:p>
          <a:p>
            <a:pPr lvl="1">
              <a:lnSpc>
                <a:spcPts val="1000"/>
              </a:lnSpc>
              <a:buClr>
                <a:srgbClr val="0064A3"/>
              </a:buClr>
              <a:buFont typeface="Times New Roman"/>
              <a:buChar char="–"/>
            </a:pPr>
            <a:endParaRPr sz="1000" dirty="0"/>
          </a:p>
          <a:p>
            <a:pPr marL="198120" indent="-186055">
              <a:lnSpc>
                <a:spcPct val="100000"/>
              </a:lnSpc>
              <a:buClr>
                <a:srgbClr val="0064A3"/>
              </a:buClr>
              <a:buFont typeface="Times New Roman"/>
              <a:buChar char="•"/>
              <a:tabLst>
                <a:tab pos="198120" algn="l"/>
              </a:tabLst>
            </a:pPr>
            <a:r>
              <a:rPr sz="2150" u="heavy" spc="-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u="heavy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u="heavy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u="heavy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u="heavy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u="heavy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150" u="heavy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u="heavy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u="heavy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u="heavy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u="heavy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u="heavy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u="heavy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u="heavy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u="heavy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:</a:t>
            </a:r>
            <a:endParaRPr sz="2150" dirty="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1"/>
              </a:spcBef>
              <a:buClr>
                <a:srgbClr val="0064A3"/>
              </a:buClr>
              <a:buFont typeface="Times New Roman"/>
              <a:buChar char="•"/>
            </a:pPr>
            <a:endParaRPr sz="500" dirty="0"/>
          </a:p>
          <a:p>
            <a:pPr marL="634365" marR="71120" lvl="1" indent="-243840">
              <a:lnSpc>
                <a:spcPct val="100699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-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ck</a:t>
            </a:r>
            <a:r>
              <a:rPr sz="2150" spc="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k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5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es</a:t>
            </a:r>
            <a:r>
              <a:rPr sz="21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150" spc="-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1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#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5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#6</a:t>
            </a:r>
            <a:r>
              <a:rPr sz="21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 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3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-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-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p 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q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es</a:t>
            </a:r>
            <a:r>
              <a:rPr sz="21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-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.</a:t>
            </a:r>
            <a:endParaRPr sz="2150" dirty="0">
              <a:latin typeface="Times New Roman"/>
              <a:cs typeface="Times New Roman"/>
            </a:endParaRPr>
          </a:p>
          <a:p>
            <a:pPr lvl="1">
              <a:lnSpc>
                <a:spcPts val="500"/>
              </a:lnSpc>
              <a:spcBef>
                <a:spcPts val="40"/>
              </a:spcBef>
              <a:buClr>
                <a:srgbClr val="0064A3"/>
              </a:buClr>
              <a:buFont typeface="Times New Roman"/>
              <a:buChar char="–"/>
            </a:pPr>
            <a:endParaRPr sz="500" dirty="0"/>
          </a:p>
          <a:p>
            <a:pPr marL="634365" lvl="1" indent="-243840">
              <a:lnSpc>
                <a:spcPct val="1000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150" u="heavy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u="heavy" spc="254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u="heavy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u="heavy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u="heavy" spc="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u="heavy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qu</a:t>
            </a:r>
            <a:r>
              <a:rPr sz="2150" u="heavy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u="heavy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u="heavy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u="heavy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u="heavy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on</a:t>
            </a:r>
            <a:r>
              <a:rPr sz="2150" u="heavy" spc="3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u="heavy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u="heavy" spc="1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u="heavy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ou</a:t>
            </a:r>
            <a:r>
              <a:rPr sz="2150" u="heavy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u="heavy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u="heavy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/</a:t>
            </a:r>
            <a:r>
              <a:rPr sz="2150" u="heavy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u="heavy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u="heavy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u="heavy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u="heavy" spc="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u="heavy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150" u="heavy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ou</a:t>
            </a:r>
            <a:r>
              <a:rPr sz="2150" u="heavy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u="heavy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u="heavy" spc="3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u="heavy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k</a:t>
            </a:r>
            <a:r>
              <a:rPr sz="2150" u="heavy" spc="3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?</a:t>
            </a:r>
            <a:endParaRPr sz="21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98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50" spc="3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3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5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5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3550" spc="5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3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po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rt</a:t>
            </a:r>
            <a:endParaRPr sz="3550">
              <a:latin typeface="Times New Roman"/>
              <a:cs typeface="Times New Roman"/>
            </a:endParaRPr>
          </a:p>
        </p:txBody>
      </p:sp>
      <p:pic>
        <p:nvPicPr>
          <p:cNvPr id="5122" name="Picture 2" descr="https://lh4.googleusercontent.com/vGnW7qM0SsJkaigXYRijUZNpYzQpDNjoT6oIw3OlybjxfVsw3p7rM_7nUmMsVRK9XWVBNIOB135c0u5pu0-pqq-D4NiieS8jaG7oH-tcdYJ1kL8J_1HSaHj64jKbuy5DWOxcm3ZGnOT8hPQl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2743200" cy="193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219" y="473202"/>
            <a:ext cx="214122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-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MM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-30" dirty="0" smtClean="0">
                <a:solidFill>
                  <a:srgbClr val="00529A"/>
                </a:solidFill>
                <a:latin typeface="Times New Roman"/>
                <a:cs typeface="Times New Roman"/>
              </a:rPr>
              <a:t>I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-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Y</a:t>
            </a:r>
            <a:r>
              <a:rPr sz="750" spc="6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LL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EGE</a:t>
            </a:r>
            <a:r>
              <a:rPr sz="750" spc="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R</a:t>
            </a:r>
            <a:r>
              <a:rPr sz="750" spc="6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90" dirty="0" smtClean="0">
                <a:solidFill>
                  <a:srgbClr val="00529A"/>
                </a:solidFill>
                <a:latin typeface="Times New Roman"/>
                <a:cs typeface="Times New Roman"/>
              </a:rPr>
              <a:t>S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-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A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RC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H</a:t>
            </a:r>
            <a:r>
              <a:rPr sz="750" spc="70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2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77" y="2363261"/>
            <a:ext cx="7541895" cy="3877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100" spc="-695" dirty="0" smtClean="0">
                <a:solidFill>
                  <a:srgbClr val="0064A3"/>
                </a:solidFill>
                <a:latin typeface="sas-icons"/>
                <a:cs typeface="sas-icons"/>
              </a:rPr>
              <a:t>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b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endParaRPr sz="3100" dirty="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2"/>
              </a:spcBef>
            </a:pPr>
            <a:endParaRPr sz="700" dirty="0"/>
          </a:p>
          <a:p>
            <a:pPr marL="12700">
              <a:lnSpc>
                <a:spcPct val="100000"/>
              </a:lnSpc>
            </a:pPr>
            <a:r>
              <a:rPr sz="3100" spc="-695" dirty="0" smtClean="0">
                <a:solidFill>
                  <a:srgbClr val="0064A3"/>
                </a:solidFill>
                <a:latin typeface="sas-icons"/>
                <a:cs typeface="sas-icons"/>
              </a:rPr>
              <a:t></a:t>
            </a:r>
            <a:r>
              <a:rPr sz="3100" spc="-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k</a:t>
            </a:r>
            <a:r>
              <a:rPr sz="310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nd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q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/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)</a:t>
            </a:r>
            <a:endParaRPr sz="3100" dirty="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2"/>
              </a:spcBef>
            </a:pPr>
            <a:endParaRPr sz="700" dirty="0"/>
          </a:p>
          <a:p>
            <a:pPr marL="12700">
              <a:lnSpc>
                <a:spcPct val="100000"/>
              </a:lnSpc>
            </a:pPr>
            <a:r>
              <a:rPr sz="3100" spc="-695" dirty="0" smtClean="0">
                <a:solidFill>
                  <a:srgbClr val="0064A3"/>
                </a:solidFill>
                <a:latin typeface="sas-icons"/>
                <a:cs typeface="sas-icons"/>
              </a:rPr>
              <a:t>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endParaRPr sz="3100" dirty="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2"/>
              </a:spcBef>
            </a:pPr>
            <a:endParaRPr sz="700" dirty="0"/>
          </a:p>
          <a:p>
            <a:pPr marL="12700">
              <a:lnSpc>
                <a:spcPct val="100000"/>
              </a:lnSpc>
            </a:pPr>
            <a:r>
              <a:rPr sz="3100" spc="-695" dirty="0" smtClean="0">
                <a:solidFill>
                  <a:srgbClr val="0064A3"/>
                </a:solidFill>
                <a:latin typeface="sas-icons"/>
                <a:cs typeface="sas-icons"/>
              </a:rPr>
              <a:t></a:t>
            </a:r>
            <a:r>
              <a:rPr sz="3100" spc="-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k</a:t>
            </a:r>
            <a:r>
              <a:rPr sz="310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-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endParaRPr sz="3100" dirty="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2"/>
              </a:spcBef>
            </a:pPr>
            <a:endParaRPr sz="700" dirty="0"/>
          </a:p>
          <a:p>
            <a:pPr marL="12700">
              <a:lnSpc>
                <a:spcPct val="100000"/>
              </a:lnSpc>
            </a:pPr>
            <a:r>
              <a:rPr sz="3100" spc="-695" dirty="0" smtClean="0">
                <a:solidFill>
                  <a:srgbClr val="0064A3"/>
                </a:solidFill>
                <a:latin typeface="sas-icons"/>
                <a:cs typeface="sas-icons"/>
              </a:rPr>
              <a:t>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endParaRPr sz="3100" dirty="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44"/>
              </a:spcBef>
            </a:pPr>
            <a:endParaRPr sz="700" dirty="0"/>
          </a:p>
          <a:p>
            <a:pPr marL="12700">
              <a:lnSpc>
                <a:spcPct val="100000"/>
              </a:lnSpc>
            </a:pPr>
            <a:r>
              <a:rPr sz="3100" spc="-695" dirty="0" smtClean="0">
                <a:solidFill>
                  <a:srgbClr val="0064A3"/>
                </a:solidFill>
                <a:latin typeface="sas-icons"/>
                <a:cs typeface="sas-icons"/>
              </a:rPr>
              <a:t></a:t>
            </a:r>
            <a:r>
              <a:rPr sz="3100" spc="-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B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/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ff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endParaRPr sz="3100" dirty="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2"/>
              </a:spcBef>
            </a:pPr>
            <a:endParaRPr sz="700" dirty="0"/>
          </a:p>
          <a:p>
            <a:pPr marL="12700">
              <a:lnSpc>
                <a:spcPct val="100000"/>
              </a:lnSpc>
            </a:pPr>
            <a:r>
              <a:rPr sz="3100" spc="-695" dirty="0" smtClean="0">
                <a:solidFill>
                  <a:srgbClr val="0064A3"/>
                </a:solidFill>
                <a:latin typeface="sas-icons"/>
                <a:cs typeface="sas-icons"/>
              </a:rPr>
              <a:t></a:t>
            </a:r>
            <a:r>
              <a:rPr sz="3100" spc="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“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3100" spc="-3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”</a:t>
            </a:r>
            <a:r>
              <a:rPr sz="3100" spc="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endParaRPr sz="3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98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5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5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355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55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4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5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hn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qu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6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/</a:t>
            </a:r>
            <a:r>
              <a:rPr sz="355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4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55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5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3550">
              <a:latin typeface="Times New Roman"/>
              <a:cs typeface="Times New Roman"/>
            </a:endParaRPr>
          </a:p>
        </p:txBody>
      </p:sp>
      <p:pic>
        <p:nvPicPr>
          <p:cNvPr id="5" name="Picture 2" descr="https://lh5.googleusercontent.com/rW9aRIoGqUMOy0MlPnImX4Co3PETLZXH2t1PSmljvqVW6DKMb7XaxhHkAv7fX0lVr35jPO9UwhQdaJVkYfZ_WW1TCW3X_o8gg9MrymFFzwSdu-daIn-LKJ__tNQ4R2ySXXKPNwm5JIiJbbuT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90999"/>
            <a:ext cx="2054224" cy="23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219" y="473202"/>
            <a:ext cx="214122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-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MM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-30" dirty="0" smtClean="0">
                <a:solidFill>
                  <a:srgbClr val="00529A"/>
                </a:solidFill>
                <a:latin typeface="Times New Roman"/>
                <a:cs typeface="Times New Roman"/>
              </a:rPr>
              <a:t>I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-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Y</a:t>
            </a:r>
            <a:r>
              <a:rPr sz="750" spc="6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LL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EGE</a:t>
            </a:r>
            <a:r>
              <a:rPr sz="750" spc="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R</a:t>
            </a:r>
            <a:r>
              <a:rPr sz="750" spc="6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90" dirty="0" smtClean="0">
                <a:solidFill>
                  <a:srgbClr val="00529A"/>
                </a:solidFill>
                <a:latin typeface="Times New Roman"/>
                <a:cs typeface="Times New Roman"/>
              </a:rPr>
              <a:t>S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-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A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RC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H</a:t>
            </a:r>
            <a:r>
              <a:rPr sz="750" spc="70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2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50" y="2366652"/>
            <a:ext cx="8567420" cy="3404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8120" marR="12700" indent="-186055" algn="just">
              <a:lnSpc>
                <a:spcPct val="100800"/>
              </a:lnSpc>
              <a:buClr>
                <a:srgbClr val="0064A3"/>
              </a:buClr>
              <a:buFont typeface="Times New Roman"/>
              <a:buChar char="•"/>
              <a:tabLst>
                <a:tab pos="198120" algn="l"/>
              </a:tabLst>
            </a:pPr>
            <a:r>
              <a:rPr sz="24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op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#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3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)</a:t>
            </a:r>
            <a:r>
              <a:rPr sz="2450" spc="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54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nd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#5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)</a:t>
            </a:r>
            <a:r>
              <a:rPr sz="2450" spc="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ng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/</a:t>
            </a:r>
            <a:r>
              <a:rPr sz="2450" spc="254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q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on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#6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Clr>
                <a:srgbClr val="0064A3"/>
              </a:buClr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064A3"/>
              </a:buClr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064A3"/>
              </a:buClr>
              <a:buFont typeface="Times New Roman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87"/>
              </a:spcBef>
              <a:buClr>
                <a:srgbClr val="0064A3"/>
              </a:buClr>
              <a:buFont typeface="Times New Roman"/>
              <a:buChar char="•"/>
            </a:pPr>
            <a:endParaRPr sz="1100"/>
          </a:p>
          <a:p>
            <a:pPr marL="198120" indent="-186055">
              <a:lnSpc>
                <a:spcPct val="100000"/>
              </a:lnSpc>
              <a:buClr>
                <a:srgbClr val="0064A3"/>
              </a:buClr>
              <a:buFont typeface="Times New Roman"/>
              <a:buChar char="•"/>
              <a:tabLst>
                <a:tab pos="198120" algn="l"/>
              </a:tabLst>
            </a:pPr>
            <a:r>
              <a:rPr sz="2450" spc="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ea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s: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4"/>
              </a:spcBef>
              <a:buClr>
                <a:srgbClr val="0064A3"/>
              </a:buClr>
              <a:buFont typeface="Times New Roman"/>
              <a:buChar char="•"/>
            </a:pPr>
            <a:endParaRPr sz="600"/>
          </a:p>
          <a:p>
            <a:pPr marL="634365" lvl="1" indent="-243840">
              <a:lnSpc>
                <a:spcPct val="1000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4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du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endParaRPr sz="2450">
              <a:latin typeface="Times New Roman"/>
              <a:cs typeface="Times New Roman"/>
            </a:endParaRPr>
          </a:p>
          <a:p>
            <a:pPr lvl="1">
              <a:lnSpc>
                <a:spcPts val="600"/>
              </a:lnSpc>
              <a:spcBef>
                <a:spcPts val="24"/>
              </a:spcBef>
              <a:buClr>
                <a:srgbClr val="0064A3"/>
              </a:buClr>
              <a:buFont typeface="Times New Roman"/>
              <a:buChar char="–"/>
            </a:pPr>
            <a:endParaRPr sz="600"/>
          </a:p>
          <a:p>
            <a:pPr marL="634365" lvl="1" indent="-243840">
              <a:lnSpc>
                <a:spcPct val="1000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pp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ud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2450">
              <a:latin typeface="Times New Roman"/>
              <a:cs typeface="Times New Roman"/>
            </a:endParaRPr>
          </a:p>
          <a:p>
            <a:pPr lvl="1">
              <a:lnSpc>
                <a:spcPts val="600"/>
              </a:lnSpc>
              <a:spcBef>
                <a:spcPts val="23"/>
              </a:spcBef>
              <a:buClr>
                <a:srgbClr val="0064A3"/>
              </a:buClr>
              <a:buFont typeface="Times New Roman"/>
              <a:buChar char="–"/>
            </a:pPr>
            <a:endParaRPr sz="600"/>
          </a:p>
          <a:p>
            <a:pPr marL="634365" lvl="1" indent="-243840">
              <a:lnSpc>
                <a:spcPct val="1000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4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hoo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143" y="1025727"/>
            <a:ext cx="6977380" cy="1083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299"/>
              </a:lnSpc>
            </a:pPr>
            <a:r>
              <a:rPr sz="3550" spc="3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5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ac</a:t>
            </a:r>
            <a:r>
              <a:rPr sz="35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55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4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5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he</a:t>
            </a:r>
            <a:r>
              <a:rPr sz="35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ca</a:t>
            </a:r>
            <a:r>
              <a:rPr sz="355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of</a:t>
            </a:r>
            <a:r>
              <a:rPr sz="35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dop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on</a:t>
            </a:r>
            <a:r>
              <a:rPr sz="3550" spc="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5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355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550" spc="5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9683"/>
            <a:ext cx="10058400" cy="71887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2405"/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773" b="1" spc="8" dirty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773" b="1" spc="4" dirty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773" b="1" spc="-35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773" b="1" spc="-35" dirty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773" b="1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773" b="1" spc="43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773" b="1" spc="4" dirty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773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4301"/>
            <a:ext cx="10058007" cy="7543799"/>
          </a:xfrm>
          <a:custGeom>
            <a:avLst/>
            <a:gdLst/>
            <a:ahLst/>
            <a:cxnLst/>
            <a:rect l="l" t="t" r="r" b="b"/>
            <a:pathLst>
              <a:path w="13004292" h="9753599">
                <a:moveTo>
                  <a:pt x="0" y="9753600"/>
                </a:moveTo>
                <a:lnTo>
                  <a:pt x="13004292" y="9753600"/>
                </a:lnTo>
                <a:lnTo>
                  <a:pt x="13004292" y="0"/>
                </a:lnTo>
                <a:lnTo>
                  <a:pt x="0" y="0"/>
                </a:lnTo>
                <a:lnTo>
                  <a:pt x="0" y="9753600"/>
                </a:lnTo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>
            <a:noAutofit/>
          </a:bodyPr>
          <a:lstStyle/>
          <a:p>
            <a:endParaRPr sz="1392"/>
          </a:p>
        </p:txBody>
      </p:sp>
      <p:sp>
        <p:nvSpPr>
          <p:cNvPr id="4" name="object 4"/>
          <p:cNvSpPr txBox="1"/>
          <p:nvPr/>
        </p:nvSpPr>
        <p:spPr>
          <a:xfrm>
            <a:off x="492783" y="469683"/>
            <a:ext cx="2134463" cy="1267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22"/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73" b="1" spc="8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773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773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773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ESE</a:t>
            </a:r>
            <a:r>
              <a:rPr sz="773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73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773" b="1" spc="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73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773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313" y="695407"/>
            <a:ext cx="9052560" cy="189774"/>
          </a:xfrm>
          <a:custGeom>
            <a:avLst/>
            <a:gdLst/>
            <a:ahLst/>
            <a:cxnLst/>
            <a:rect l="l" t="t" r="r" b="b"/>
            <a:pathLst>
              <a:path w="11704320" h="245364">
                <a:moveTo>
                  <a:pt x="0" y="245364"/>
                </a:moveTo>
                <a:lnTo>
                  <a:pt x="11704320" y="245364"/>
                </a:lnTo>
                <a:lnTo>
                  <a:pt x="11704320" y="0"/>
                </a:lnTo>
                <a:lnTo>
                  <a:pt x="0" y="0"/>
                </a:lnTo>
                <a:lnTo>
                  <a:pt x="0" y="245364"/>
                </a:lnTo>
                <a:close/>
              </a:path>
            </a:pathLst>
          </a:custGeom>
          <a:solidFill>
            <a:srgbClr val="0064A3"/>
          </a:solidFill>
        </p:spPr>
        <p:txBody>
          <a:bodyPr wrap="square" lIns="0" tIns="0" rIns="0" bIns="0" rtlCol="0">
            <a:noAutofit/>
          </a:bodyPr>
          <a:lstStyle/>
          <a:p>
            <a:endParaRPr sz="1392"/>
          </a:p>
        </p:txBody>
      </p:sp>
      <p:sp>
        <p:nvSpPr>
          <p:cNvPr id="6" name="object 6"/>
          <p:cNvSpPr txBox="1"/>
          <p:nvPr/>
        </p:nvSpPr>
        <p:spPr>
          <a:xfrm>
            <a:off x="1017529" y="3331809"/>
            <a:ext cx="7981399" cy="5476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75585" marR="12700" indent="-2763520" algn="ctr">
              <a:lnSpc>
                <a:spcPct val="100299"/>
              </a:lnSpc>
            </a:pPr>
            <a:r>
              <a:rPr lang="en-US" sz="3600" spc="-1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Debriefing the I</a:t>
            </a:r>
            <a:r>
              <a:rPr lang="en-US" sz="3600" spc="3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n-US" sz="36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n-US" sz="3600" spc="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n-US" sz="3600" spc="1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sz="3600" spc="2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lang="en-US" sz="36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sz="3600" spc="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n-US" sz="3600" spc="1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lang="en-US" sz="3600" spc="5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71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219" y="473202"/>
            <a:ext cx="214122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-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MM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-30" dirty="0" smtClean="0">
                <a:solidFill>
                  <a:srgbClr val="00529A"/>
                </a:solidFill>
                <a:latin typeface="Times New Roman"/>
                <a:cs typeface="Times New Roman"/>
              </a:rPr>
              <a:t>I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-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Y</a:t>
            </a:r>
            <a:r>
              <a:rPr sz="750" spc="6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LL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EGE</a:t>
            </a:r>
            <a:r>
              <a:rPr sz="750" spc="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R</a:t>
            </a:r>
            <a:r>
              <a:rPr sz="750" spc="6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90" dirty="0" smtClean="0">
                <a:solidFill>
                  <a:srgbClr val="00529A"/>
                </a:solidFill>
                <a:latin typeface="Times New Roman"/>
                <a:cs typeface="Times New Roman"/>
              </a:rPr>
              <a:t>S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-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A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RC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H</a:t>
            </a:r>
            <a:r>
              <a:rPr sz="750" spc="70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2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77" y="2380025"/>
            <a:ext cx="9248775" cy="3671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8955" marR="12700" indent="-516890">
              <a:lnSpc>
                <a:spcPts val="371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310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ou</a:t>
            </a:r>
            <a:r>
              <a:rPr sz="3100" spc="-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1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100" spc="-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10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3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“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-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”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?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4"/>
              </a:spcBef>
              <a:buClr>
                <a:srgbClr val="0064A3"/>
              </a:buClr>
              <a:buFont typeface="Times New Roman"/>
              <a:buAutoNum type="arabicParenR"/>
            </a:pPr>
            <a:endParaRPr sz="700"/>
          </a:p>
          <a:p>
            <a:pPr marL="528955" marR="1431925" indent="-516890">
              <a:lnSpc>
                <a:spcPts val="372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310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-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ff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?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x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?</a:t>
            </a:r>
            <a:r>
              <a:rPr sz="3100" spc="-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)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8"/>
              </a:spcBef>
              <a:buClr>
                <a:srgbClr val="0064A3"/>
              </a:buClr>
              <a:buFont typeface="Times New Roman"/>
              <a:buAutoNum type="arabicParenR"/>
            </a:pPr>
            <a:endParaRPr sz="60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310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’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qu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-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’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k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?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2"/>
              </a:spcBef>
              <a:buClr>
                <a:srgbClr val="0064A3"/>
              </a:buClr>
              <a:buFont typeface="Times New Roman"/>
              <a:buAutoNum type="arabicParenR"/>
            </a:pPr>
            <a:endParaRPr sz="70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310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x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b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?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2"/>
              </a:spcBef>
              <a:buClr>
                <a:srgbClr val="0064A3"/>
              </a:buClr>
              <a:buFont typeface="Times New Roman"/>
              <a:buAutoNum type="arabicParenR"/>
            </a:pPr>
            <a:endParaRPr sz="70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310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q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?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98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5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k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5</a:t>
            </a:r>
            <a:r>
              <a:rPr sz="35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3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55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4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5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5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5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550" spc="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k</a:t>
            </a:r>
            <a:r>
              <a:rPr sz="35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b</a:t>
            </a:r>
            <a:r>
              <a:rPr sz="3550" spc="4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5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: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9683"/>
            <a:ext cx="10058400" cy="71887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2405"/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773" b="1" spc="8" dirty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773" b="1" spc="4" dirty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773" b="1" spc="-35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773" b="1" spc="-35" dirty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773" b="1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773" b="1" spc="43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773" b="1" spc="4" dirty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773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4301"/>
            <a:ext cx="10058007" cy="7543799"/>
          </a:xfrm>
          <a:custGeom>
            <a:avLst/>
            <a:gdLst/>
            <a:ahLst/>
            <a:cxnLst/>
            <a:rect l="l" t="t" r="r" b="b"/>
            <a:pathLst>
              <a:path w="13004292" h="9753599">
                <a:moveTo>
                  <a:pt x="0" y="9753600"/>
                </a:moveTo>
                <a:lnTo>
                  <a:pt x="13004292" y="9753600"/>
                </a:lnTo>
                <a:lnTo>
                  <a:pt x="13004292" y="0"/>
                </a:lnTo>
                <a:lnTo>
                  <a:pt x="0" y="0"/>
                </a:lnTo>
                <a:lnTo>
                  <a:pt x="0" y="9753600"/>
                </a:lnTo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>
            <a:noAutofit/>
          </a:bodyPr>
          <a:lstStyle/>
          <a:p>
            <a:endParaRPr sz="1392"/>
          </a:p>
        </p:txBody>
      </p:sp>
      <p:sp>
        <p:nvSpPr>
          <p:cNvPr id="4" name="object 4"/>
          <p:cNvSpPr txBox="1"/>
          <p:nvPr/>
        </p:nvSpPr>
        <p:spPr>
          <a:xfrm>
            <a:off x="492783" y="469683"/>
            <a:ext cx="2134463" cy="1267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22"/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73" b="1" spc="8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773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773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773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ESE</a:t>
            </a:r>
            <a:r>
              <a:rPr sz="773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73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773" b="1" spc="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73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773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313" y="695407"/>
            <a:ext cx="9052560" cy="189774"/>
          </a:xfrm>
          <a:custGeom>
            <a:avLst/>
            <a:gdLst/>
            <a:ahLst/>
            <a:cxnLst/>
            <a:rect l="l" t="t" r="r" b="b"/>
            <a:pathLst>
              <a:path w="11704320" h="245364">
                <a:moveTo>
                  <a:pt x="0" y="245364"/>
                </a:moveTo>
                <a:lnTo>
                  <a:pt x="11704320" y="245364"/>
                </a:lnTo>
                <a:lnTo>
                  <a:pt x="11704320" y="0"/>
                </a:lnTo>
                <a:lnTo>
                  <a:pt x="0" y="0"/>
                </a:lnTo>
                <a:lnTo>
                  <a:pt x="0" y="245364"/>
                </a:lnTo>
                <a:close/>
              </a:path>
            </a:pathLst>
          </a:custGeom>
          <a:solidFill>
            <a:srgbClr val="0064A3"/>
          </a:solidFill>
        </p:spPr>
        <p:txBody>
          <a:bodyPr wrap="square" lIns="0" tIns="0" rIns="0" bIns="0" rtlCol="0">
            <a:noAutofit/>
          </a:bodyPr>
          <a:lstStyle/>
          <a:p>
            <a:endParaRPr sz="1392"/>
          </a:p>
        </p:txBody>
      </p:sp>
      <p:sp>
        <p:nvSpPr>
          <p:cNvPr id="6" name="object 6"/>
          <p:cNvSpPr txBox="1"/>
          <p:nvPr/>
        </p:nvSpPr>
        <p:spPr>
          <a:xfrm>
            <a:off x="1017529" y="3331809"/>
            <a:ext cx="7981399" cy="5476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75585" marR="12700" indent="-2763520">
              <a:lnSpc>
                <a:spcPct val="100299"/>
              </a:lnSpc>
            </a:pPr>
            <a:r>
              <a:rPr lang="en-US" sz="3600" spc="1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Summarizing and Documenting the Data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48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219" y="473202"/>
            <a:ext cx="214122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-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MM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-30" dirty="0" smtClean="0">
                <a:solidFill>
                  <a:srgbClr val="00529A"/>
                </a:solidFill>
                <a:latin typeface="Times New Roman"/>
                <a:cs typeface="Times New Roman"/>
              </a:rPr>
              <a:t>I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-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Y</a:t>
            </a:r>
            <a:r>
              <a:rPr sz="750" spc="6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LL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EGE</a:t>
            </a:r>
            <a:r>
              <a:rPr sz="750" spc="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R</a:t>
            </a:r>
            <a:r>
              <a:rPr sz="750" spc="6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90" dirty="0" smtClean="0">
                <a:solidFill>
                  <a:srgbClr val="00529A"/>
                </a:solidFill>
                <a:latin typeface="Times New Roman"/>
                <a:cs typeface="Times New Roman"/>
              </a:rPr>
              <a:t>S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-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A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RC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H</a:t>
            </a:r>
            <a:r>
              <a:rPr sz="750" spc="70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2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50" y="2369639"/>
            <a:ext cx="8517255" cy="418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8120" indent="-186055">
              <a:lnSpc>
                <a:spcPct val="100000"/>
              </a:lnSpc>
              <a:buClr>
                <a:srgbClr val="0064A3"/>
              </a:buClr>
              <a:buFont typeface="Times New Roman"/>
              <a:buChar char="•"/>
              <a:tabLst>
                <a:tab pos="198120" algn="l"/>
              </a:tabLst>
            </a:pP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2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“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-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”</a:t>
            </a:r>
            <a:r>
              <a:rPr sz="2450" spc="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#7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)</a:t>
            </a:r>
            <a:endParaRPr sz="2450" dirty="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1"/>
              </a:spcBef>
              <a:buClr>
                <a:srgbClr val="0064A3"/>
              </a:buClr>
              <a:buFont typeface="Times New Roman"/>
              <a:buChar char="•"/>
            </a:pPr>
            <a:endParaRPr sz="600" dirty="0"/>
          </a:p>
          <a:p>
            <a:pPr marL="198120" indent="-186055">
              <a:lnSpc>
                <a:spcPct val="100000"/>
              </a:lnSpc>
              <a:buClr>
                <a:srgbClr val="0064A3"/>
              </a:buClr>
              <a:buFont typeface="Times New Roman"/>
              <a:buChar char="•"/>
              <a:tabLst>
                <a:tab pos="198120" algn="l"/>
              </a:tabLst>
            </a:pPr>
            <a:r>
              <a:rPr sz="24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4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-r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ea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#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8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)</a:t>
            </a:r>
            <a:endParaRPr sz="2450" dirty="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4"/>
              </a:spcBef>
              <a:buClr>
                <a:srgbClr val="0064A3"/>
              </a:buClr>
              <a:buFont typeface="Times New Roman"/>
              <a:buChar char="•"/>
            </a:pPr>
            <a:endParaRPr sz="600" dirty="0"/>
          </a:p>
          <a:p>
            <a:pPr marL="634365" lvl="1" indent="-243840">
              <a:lnSpc>
                <a:spcPct val="1000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450" spc="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ea</a:t>
            </a:r>
            <a:r>
              <a:rPr sz="2450" spc="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2450" spc="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ss:</a:t>
            </a:r>
            <a:endParaRPr sz="2450" dirty="0">
              <a:latin typeface="Times New Roman"/>
              <a:cs typeface="Times New Roman"/>
            </a:endParaRPr>
          </a:p>
          <a:p>
            <a:pPr lvl="1">
              <a:lnSpc>
                <a:spcPts val="550"/>
              </a:lnSpc>
              <a:spcBef>
                <a:spcPts val="2"/>
              </a:spcBef>
              <a:buClr>
                <a:srgbClr val="0064A3"/>
              </a:buClr>
              <a:buFont typeface="Times New Roman"/>
              <a:buChar char="–"/>
            </a:pPr>
            <a:endParaRPr sz="550" dirty="0"/>
          </a:p>
          <a:p>
            <a:pPr marL="824865" lvl="2" indent="-190500">
              <a:lnSpc>
                <a:spcPct val="100000"/>
              </a:lnSpc>
              <a:buClr>
                <a:srgbClr val="0064A3"/>
              </a:buClr>
              <a:buFont typeface="Times New Roman"/>
              <a:buChar char="•"/>
              <a:tabLst>
                <a:tab pos="824865" algn="l"/>
              </a:tabLst>
            </a:pPr>
            <a:r>
              <a:rPr sz="2150" spc="-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1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ess</a:t>
            </a:r>
            <a:endParaRPr sz="2150" dirty="0">
              <a:latin typeface="Times New Roman"/>
              <a:cs typeface="Times New Roman"/>
            </a:endParaRPr>
          </a:p>
          <a:p>
            <a:pPr lvl="2">
              <a:lnSpc>
                <a:spcPts val="500"/>
              </a:lnSpc>
              <a:spcBef>
                <a:spcPts val="39"/>
              </a:spcBef>
              <a:buClr>
                <a:srgbClr val="0064A3"/>
              </a:buClr>
              <a:buFont typeface="Times New Roman"/>
              <a:buChar char="•"/>
            </a:pPr>
            <a:endParaRPr sz="500" dirty="0"/>
          </a:p>
          <a:p>
            <a:pPr marL="824865" lvl="2" indent="-190500">
              <a:lnSpc>
                <a:spcPct val="100000"/>
              </a:lnSpc>
              <a:buClr>
                <a:srgbClr val="0064A3"/>
              </a:buClr>
              <a:buFont typeface="Times New Roman"/>
              <a:buChar char="•"/>
              <a:tabLst>
                <a:tab pos="824865" algn="l"/>
              </a:tabLst>
            </a:pP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-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eas</a:t>
            </a:r>
            <a:endParaRPr sz="2150" dirty="0">
              <a:latin typeface="Times New Roman"/>
              <a:cs typeface="Times New Roman"/>
            </a:endParaRPr>
          </a:p>
          <a:p>
            <a:pPr lvl="2">
              <a:lnSpc>
                <a:spcPts val="550"/>
              </a:lnSpc>
              <a:spcBef>
                <a:spcPts val="26"/>
              </a:spcBef>
              <a:buClr>
                <a:srgbClr val="0064A3"/>
              </a:buClr>
              <a:buFont typeface="Times New Roman"/>
              <a:buChar char="•"/>
            </a:pPr>
            <a:endParaRPr sz="550" dirty="0"/>
          </a:p>
          <a:p>
            <a:pPr marL="634365" marR="12700" lvl="1" indent="-243840">
              <a:lnSpc>
                <a:spcPct val="1012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4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q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on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2450" spc="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ea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on</a:t>
            </a:r>
            <a:r>
              <a:rPr sz="2450" spc="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qu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?</a:t>
            </a:r>
            <a:endParaRPr sz="2450" dirty="0">
              <a:latin typeface="Times New Roman"/>
              <a:cs typeface="Times New Roman"/>
            </a:endParaRPr>
          </a:p>
          <a:p>
            <a:pPr lvl="1">
              <a:lnSpc>
                <a:spcPts val="600"/>
              </a:lnSpc>
              <a:spcBef>
                <a:spcPts val="24"/>
              </a:spcBef>
              <a:buClr>
                <a:srgbClr val="0064A3"/>
              </a:buClr>
              <a:buFont typeface="Times New Roman"/>
              <a:buChar char="–"/>
            </a:pPr>
            <a:endParaRPr sz="600" dirty="0"/>
          </a:p>
          <a:p>
            <a:pPr marL="198120" indent="-186055">
              <a:lnSpc>
                <a:spcPct val="100000"/>
              </a:lnSpc>
              <a:buClr>
                <a:srgbClr val="0064A3"/>
              </a:buClr>
              <a:buFont typeface="Times New Roman"/>
              <a:buChar char="•"/>
              <a:tabLst>
                <a:tab pos="198120" algn="l"/>
              </a:tabLst>
            </a:pP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2450" spc="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x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.</a:t>
            </a:r>
            <a:endParaRPr sz="2450" dirty="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0064A3"/>
              </a:buClr>
              <a:buFont typeface="Times New Roman"/>
              <a:buChar char="•"/>
            </a:pPr>
            <a:endParaRPr sz="55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299"/>
              </a:lnSpc>
            </a:pPr>
            <a:r>
              <a:rPr sz="3550" spc="3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550" spc="3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55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z</a:t>
            </a:r>
            <a:r>
              <a:rPr sz="355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4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5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nd</a:t>
            </a:r>
            <a:r>
              <a:rPr sz="35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550" spc="6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ng</a:t>
            </a:r>
            <a:r>
              <a:rPr sz="35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he</a:t>
            </a:r>
            <a:r>
              <a:rPr sz="35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3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 i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550" spc="-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550" spc="3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on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80684"/>
            <a:ext cx="10058400" cy="7177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01422" algn="r">
              <a:tabLst>
                <a:tab pos="6723773" algn="l"/>
              </a:tabLst>
            </a:pPr>
            <a:r>
              <a:rPr sz="1160" b="1" spc="-12" baseline="5555" dirty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160" b="1" spc="-5" baseline="5555" dirty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160" b="1" spc="12" baseline="5555" dirty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160" b="1" spc="-12" baseline="5555" dirty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160" b="1" spc="5" baseline="5555" dirty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160" b="1" spc="-12" baseline="5555" dirty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160" b="1" spc="-52" baseline="5555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160" b="1" spc="-12" baseline="5555" dirty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160" b="1" spc="-5" baseline="5555" dirty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160" b="1" spc="-12" baseline="5555" dirty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160" b="1" spc="-17" baseline="5555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160" b="1" spc="-12" baseline="5555" dirty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160" b="1" spc="-5" baseline="5555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160" b="1" spc="-12" baseline="5555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160" b="1" spc="-17" baseline="5555" dirty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160" b="1" spc="-52" baseline="5555" dirty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160" b="1" baseline="5555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160" b="1" spc="-12" baseline="5555" dirty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160" b="1" spc="63" baseline="5555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160" b="1" spc="-12" baseline="5555" dirty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160" b="1" spc="-17" baseline="5555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160" b="1" spc="-12" baseline="5555" dirty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160" b="1" spc="5" baseline="5555" dirty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160" b="1" spc="-17" baseline="5555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160" b="1" spc="-12" baseline="5555" dirty="0">
                <a:solidFill>
                  <a:srgbClr val="00529B"/>
                </a:solidFill>
                <a:latin typeface="Arial"/>
                <a:cs typeface="Arial"/>
              </a:rPr>
              <a:t>R	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P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773" b="1" spc="4" dirty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773" b="1" spc="-35" dirty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773" b="1" spc="4" dirty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ION</a:t>
            </a:r>
            <a:r>
              <a:rPr sz="773" b="1" spc="23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4" dirty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I</a:t>
            </a:r>
            <a:r>
              <a:rPr sz="773" b="1" dirty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LE</a:t>
            </a:r>
            <a:r>
              <a:rPr sz="773" b="1" spc="-23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IN 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H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773" b="1" spc="-35" dirty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D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773" b="1" spc="35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/ 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J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UNE</a:t>
            </a:r>
            <a:r>
              <a:rPr sz="773" b="1" spc="4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8, 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2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0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12</a:t>
            </a:r>
            <a:endParaRPr sz="773">
              <a:latin typeface="Arial"/>
              <a:cs typeface="Arial"/>
            </a:endParaRPr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1005"/>
              </a:lnSpc>
              <a:spcBef>
                <a:spcPts val="45"/>
              </a:spcBef>
            </a:pPr>
            <a:endParaRPr sz="1005"/>
          </a:p>
          <a:p>
            <a:pPr marL="472447"/>
            <a:endParaRPr sz="773">
              <a:latin typeface="Times New Roman"/>
              <a:cs typeface="Times New Roman"/>
            </a:endParaRPr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  <a:spcBef>
                <a:spcPts val="11"/>
              </a:spcBef>
            </a:pPr>
            <a:endParaRPr sz="773"/>
          </a:p>
          <a:p>
            <a:pPr marR="508298" algn="r"/>
            <a:r>
              <a:rPr sz="1083" spc="-4" dirty="0">
                <a:solidFill>
                  <a:srgbClr val="131212"/>
                </a:solidFill>
                <a:latin typeface="Arial"/>
                <a:cs typeface="Arial"/>
              </a:rPr>
              <a:t>24</a:t>
            </a:r>
            <a:endParaRPr sz="1083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581" y="136969"/>
            <a:ext cx="10058007" cy="7543799"/>
          </a:xfrm>
          <a:custGeom>
            <a:avLst/>
            <a:gdLst/>
            <a:ahLst/>
            <a:cxnLst/>
            <a:rect l="l" t="t" r="r" b="b"/>
            <a:pathLst>
              <a:path w="13004292" h="9753599">
                <a:moveTo>
                  <a:pt x="0" y="9753600"/>
                </a:moveTo>
                <a:lnTo>
                  <a:pt x="13004292" y="9753600"/>
                </a:lnTo>
                <a:lnTo>
                  <a:pt x="13004292" y="0"/>
                </a:lnTo>
                <a:lnTo>
                  <a:pt x="0" y="0"/>
                </a:lnTo>
                <a:lnTo>
                  <a:pt x="0" y="97536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392"/>
          </a:p>
        </p:txBody>
      </p:sp>
      <p:sp>
        <p:nvSpPr>
          <p:cNvPr id="4" name="object 4"/>
          <p:cNvSpPr txBox="1"/>
          <p:nvPr/>
        </p:nvSpPr>
        <p:spPr>
          <a:xfrm>
            <a:off x="492311" y="469389"/>
            <a:ext cx="2134463" cy="1267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22"/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73" b="1" spc="8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773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773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773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ESE</a:t>
            </a:r>
            <a:r>
              <a:rPr sz="773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73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773" b="1" spc="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73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773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313" y="695407"/>
            <a:ext cx="9052560" cy="189774"/>
          </a:xfrm>
          <a:custGeom>
            <a:avLst/>
            <a:gdLst/>
            <a:ahLst/>
            <a:cxnLst/>
            <a:rect l="l" t="t" r="r" b="b"/>
            <a:pathLst>
              <a:path w="11704320" h="245364">
                <a:moveTo>
                  <a:pt x="0" y="245364"/>
                </a:moveTo>
                <a:lnTo>
                  <a:pt x="11704320" y="245364"/>
                </a:lnTo>
                <a:lnTo>
                  <a:pt x="11704320" y="0"/>
                </a:lnTo>
                <a:lnTo>
                  <a:pt x="0" y="0"/>
                </a:lnTo>
                <a:lnTo>
                  <a:pt x="0" y="245364"/>
                </a:lnTo>
                <a:close/>
              </a:path>
            </a:pathLst>
          </a:custGeom>
          <a:solidFill>
            <a:srgbClr val="0064A3"/>
          </a:solidFill>
        </p:spPr>
        <p:txBody>
          <a:bodyPr wrap="square" lIns="0" tIns="0" rIns="0" bIns="0" rtlCol="0">
            <a:noAutofit/>
          </a:bodyPr>
          <a:lstStyle/>
          <a:p>
            <a:endParaRPr sz="1392"/>
          </a:p>
        </p:txBody>
      </p:sp>
      <p:sp>
        <p:nvSpPr>
          <p:cNvPr id="6" name="object 6"/>
          <p:cNvSpPr txBox="1"/>
          <p:nvPr/>
        </p:nvSpPr>
        <p:spPr>
          <a:xfrm>
            <a:off x="458600" y="2369680"/>
            <a:ext cx="4049390" cy="24983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22"/>
            <a:r>
              <a:rPr sz="1392" b="1" dirty="0">
                <a:solidFill>
                  <a:srgbClr val="75C9FF"/>
                </a:solidFill>
                <a:latin typeface="Arial"/>
                <a:cs typeface="Arial"/>
              </a:rPr>
              <a:t>Ple</a:t>
            </a:r>
            <a:r>
              <a:rPr sz="1392" b="1" spc="-8" dirty="0">
                <a:solidFill>
                  <a:srgbClr val="75C9FF"/>
                </a:solidFill>
                <a:latin typeface="Arial"/>
                <a:cs typeface="Arial"/>
              </a:rPr>
              <a:t>a</a:t>
            </a:r>
            <a:r>
              <a:rPr sz="1392" b="1" dirty="0">
                <a:solidFill>
                  <a:srgbClr val="75C9FF"/>
                </a:solidFill>
                <a:latin typeface="Arial"/>
                <a:cs typeface="Arial"/>
              </a:rPr>
              <a:t>se</a:t>
            </a:r>
            <a:r>
              <a:rPr sz="1392" b="1" spc="4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b="1" spc="-35" dirty="0">
                <a:solidFill>
                  <a:srgbClr val="75C9FF"/>
                </a:solidFill>
                <a:latin typeface="Arial"/>
                <a:cs typeface="Arial"/>
              </a:rPr>
              <a:t>v</a:t>
            </a:r>
            <a:r>
              <a:rPr sz="1392" b="1" dirty="0">
                <a:solidFill>
                  <a:srgbClr val="75C9FF"/>
                </a:solidFill>
                <a:latin typeface="Arial"/>
                <a:cs typeface="Arial"/>
              </a:rPr>
              <a:t>isit</a:t>
            </a:r>
            <a:r>
              <a:rPr sz="1392" b="1" spc="19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b="1" dirty="0">
                <a:solidFill>
                  <a:srgbClr val="75C9FF"/>
                </a:solidFill>
                <a:latin typeface="Arial"/>
                <a:cs typeface="Arial"/>
              </a:rPr>
              <a:t>us </a:t>
            </a:r>
            <a:r>
              <a:rPr sz="1392" b="1" spc="4" dirty="0">
                <a:solidFill>
                  <a:srgbClr val="75C9FF"/>
                </a:solidFill>
                <a:latin typeface="Arial"/>
                <a:cs typeface="Arial"/>
              </a:rPr>
              <a:t>o</a:t>
            </a:r>
            <a:r>
              <a:rPr sz="1392" b="1" dirty="0">
                <a:solidFill>
                  <a:srgbClr val="75C9FF"/>
                </a:solidFill>
                <a:latin typeface="Arial"/>
                <a:cs typeface="Arial"/>
              </a:rPr>
              <a:t>n the</a:t>
            </a:r>
            <a:r>
              <a:rPr sz="1392" b="1" spc="-12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b="1" spc="27" dirty="0">
                <a:solidFill>
                  <a:srgbClr val="75C9FF"/>
                </a:solidFill>
                <a:latin typeface="Arial"/>
                <a:cs typeface="Arial"/>
              </a:rPr>
              <a:t>w</a:t>
            </a:r>
            <a:r>
              <a:rPr sz="1392" b="1" dirty="0">
                <a:solidFill>
                  <a:srgbClr val="75C9FF"/>
                </a:solidFill>
                <a:latin typeface="Arial"/>
                <a:cs typeface="Arial"/>
              </a:rPr>
              <a:t>eb</a:t>
            </a:r>
            <a:r>
              <a:rPr sz="1392" b="1" spc="-27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b="1" dirty="0">
                <a:solidFill>
                  <a:srgbClr val="75C9FF"/>
                </a:solidFill>
                <a:latin typeface="Arial"/>
                <a:cs typeface="Arial"/>
              </a:rPr>
              <a:t>at</a:t>
            </a:r>
            <a:endParaRPr sz="1392">
              <a:latin typeface="Arial"/>
              <a:cs typeface="Arial"/>
            </a:endParaRPr>
          </a:p>
          <a:p>
            <a:pPr>
              <a:lnSpc>
                <a:spcPts val="1005"/>
              </a:lnSpc>
              <a:spcBef>
                <a:spcPts val="25"/>
              </a:spcBef>
            </a:pPr>
            <a:endParaRPr sz="1005"/>
          </a:p>
          <a:p>
            <a:pPr marL="9822"/>
            <a:r>
              <a:rPr sz="1392" u="heavy" dirty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http:/</a:t>
            </a:r>
            <a:r>
              <a:rPr sz="1392" u="heavy" spc="4" dirty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/</a:t>
            </a:r>
            <a:r>
              <a:rPr sz="1392" u="heavy" dirty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ccrc.</a:t>
            </a:r>
            <a:r>
              <a:rPr sz="1392" u="heavy" spc="4" dirty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t</a:t>
            </a:r>
            <a:r>
              <a:rPr sz="1392" u="heavy" dirty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c.col</a:t>
            </a:r>
            <a:r>
              <a:rPr sz="1392" u="heavy" spc="-8" dirty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u</a:t>
            </a:r>
            <a:r>
              <a:rPr sz="1392" u="heavy" dirty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mb</a:t>
            </a:r>
            <a:r>
              <a:rPr sz="1392" u="heavy" spc="-8" dirty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i</a:t>
            </a:r>
            <a:r>
              <a:rPr sz="1392" u="heavy" dirty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a.</a:t>
            </a:r>
            <a:r>
              <a:rPr sz="1392" u="heavy" spc="-8" dirty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e</a:t>
            </a:r>
            <a:r>
              <a:rPr sz="1392" u="heavy" dirty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du</a:t>
            </a:r>
            <a:endParaRPr sz="1392">
              <a:latin typeface="Arial"/>
              <a:cs typeface="Arial"/>
            </a:endParaRPr>
          </a:p>
          <a:p>
            <a:pPr>
              <a:lnSpc>
                <a:spcPts val="696"/>
              </a:lnSpc>
            </a:pPr>
            <a:endParaRPr sz="696"/>
          </a:p>
          <a:p>
            <a:pPr marL="9822" marR="171397">
              <a:lnSpc>
                <a:spcPct val="120000"/>
              </a:lnSpc>
            </a:pPr>
            <a:r>
              <a:rPr sz="1392" spc="-31" dirty="0">
                <a:solidFill>
                  <a:srgbClr val="75C9FF"/>
                </a:solidFill>
                <a:latin typeface="Arial"/>
                <a:cs typeface="Arial"/>
              </a:rPr>
              <a:t>w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h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e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re</a:t>
            </a:r>
            <a:r>
              <a:rPr sz="1392" spc="35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spc="-19" dirty="0">
                <a:solidFill>
                  <a:srgbClr val="75C9FF"/>
                </a:solidFill>
                <a:latin typeface="Arial"/>
                <a:cs typeface="Arial"/>
              </a:rPr>
              <a:t>y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ou</a:t>
            </a:r>
            <a:r>
              <a:rPr sz="1392" spc="12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can</a:t>
            </a:r>
            <a:r>
              <a:rPr sz="1392" spc="4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d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o</a:t>
            </a:r>
            <a:r>
              <a:rPr sz="1392" spc="-31" dirty="0">
                <a:solidFill>
                  <a:srgbClr val="75C9FF"/>
                </a:solidFill>
                <a:latin typeface="Arial"/>
                <a:cs typeface="Arial"/>
              </a:rPr>
              <a:t>w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n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l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o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a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d</a:t>
            </a:r>
            <a:r>
              <a:rPr sz="1392" spc="43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pr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e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se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n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tati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o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ns,</a:t>
            </a:r>
            <a:r>
              <a:rPr sz="1392" spc="8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re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p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orts, 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an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d</a:t>
            </a:r>
            <a:r>
              <a:rPr sz="1392" spc="4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b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ri</a:t>
            </a:r>
            <a:r>
              <a:rPr sz="1392" spc="-12" dirty="0">
                <a:solidFill>
                  <a:srgbClr val="75C9FF"/>
                </a:solidFill>
                <a:latin typeface="Arial"/>
                <a:cs typeface="Arial"/>
              </a:rPr>
              <a:t>e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fs,</a:t>
            </a:r>
            <a:r>
              <a:rPr sz="1392" spc="4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an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d</a:t>
            </a:r>
            <a:r>
              <a:rPr sz="1392" spc="-4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si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g</a:t>
            </a:r>
            <a:r>
              <a:rPr sz="1392" spc="-4" dirty="0">
                <a:solidFill>
                  <a:srgbClr val="75C9FF"/>
                </a:solidFill>
                <a:latin typeface="Arial"/>
                <a:cs typeface="Arial"/>
              </a:rPr>
              <a:t>n-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u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p</a:t>
            </a:r>
            <a:r>
              <a:rPr sz="1392" spc="15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for</a:t>
            </a:r>
            <a:r>
              <a:rPr sz="1392" spc="-12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ne</a:t>
            </a:r>
            <a:r>
              <a:rPr sz="1392" spc="-35" dirty="0">
                <a:solidFill>
                  <a:srgbClr val="75C9FF"/>
                </a:solidFill>
                <a:latin typeface="Arial"/>
                <a:cs typeface="Arial"/>
              </a:rPr>
              <a:t>w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s</a:t>
            </a:r>
            <a:r>
              <a:rPr sz="1392" spc="35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announ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c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e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m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en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ts. We’re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also</a:t>
            </a:r>
            <a:r>
              <a:rPr sz="1392" spc="4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on</a:t>
            </a:r>
            <a:r>
              <a:rPr sz="1392" spc="-8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dirty="0">
                <a:solidFill>
                  <a:srgbClr val="0064A3"/>
                </a:solidFill>
                <a:latin typeface="Arial"/>
                <a:cs typeface="Arial"/>
              </a:rPr>
              <a:t>Fac</a:t>
            </a:r>
            <a:r>
              <a:rPr sz="1392" spc="-8" dirty="0">
                <a:solidFill>
                  <a:srgbClr val="0064A3"/>
                </a:solidFill>
                <a:latin typeface="Arial"/>
                <a:cs typeface="Arial"/>
              </a:rPr>
              <a:t>e</a:t>
            </a:r>
            <a:r>
              <a:rPr sz="1392" dirty="0">
                <a:solidFill>
                  <a:srgbClr val="0064A3"/>
                </a:solidFill>
                <a:latin typeface="Arial"/>
                <a:cs typeface="Arial"/>
              </a:rPr>
              <a:t>b</a:t>
            </a:r>
            <a:r>
              <a:rPr sz="1392" spc="-8" dirty="0">
                <a:solidFill>
                  <a:srgbClr val="0064A3"/>
                </a:solidFill>
                <a:latin typeface="Arial"/>
                <a:cs typeface="Arial"/>
              </a:rPr>
              <a:t>o</a:t>
            </a:r>
            <a:r>
              <a:rPr sz="1392" dirty="0">
                <a:solidFill>
                  <a:srgbClr val="0064A3"/>
                </a:solidFill>
                <a:latin typeface="Arial"/>
                <a:cs typeface="Arial"/>
              </a:rPr>
              <a:t>ok</a:t>
            </a:r>
            <a:r>
              <a:rPr sz="1392" spc="8" dirty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1392" spc="-4" dirty="0">
                <a:solidFill>
                  <a:srgbClr val="75C9FF"/>
                </a:solidFill>
                <a:latin typeface="Arial"/>
                <a:cs typeface="Arial"/>
              </a:rPr>
              <a:t>an</a:t>
            </a:r>
            <a:r>
              <a:rPr sz="1392" dirty="0">
                <a:solidFill>
                  <a:srgbClr val="75C9FF"/>
                </a:solidFill>
                <a:latin typeface="Arial"/>
                <a:cs typeface="Arial"/>
              </a:rPr>
              <a:t>d</a:t>
            </a:r>
            <a:r>
              <a:rPr sz="1392" spc="8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92" spc="8" dirty="0">
                <a:solidFill>
                  <a:srgbClr val="0064A3"/>
                </a:solidFill>
                <a:latin typeface="Arial"/>
                <a:cs typeface="Arial"/>
              </a:rPr>
              <a:t>T</a:t>
            </a:r>
            <a:r>
              <a:rPr sz="1392" spc="-31" dirty="0">
                <a:solidFill>
                  <a:srgbClr val="0064A3"/>
                </a:solidFill>
                <a:latin typeface="Arial"/>
                <a:cs typeface="Arial"/>
              </a:rPr>
              <a:t>w</a:t>
            </a:r>
            <a:r>
              <a:rPr sz="1392" dirty="0">
                <a:solidFill>
                  <a:srgbClr val="0064A3"/>
                </a:solidFill>
                <a:latin typeface="Arial"/>
                <a:cs typeface="Arial"/>
              </a:rPr>
              <a:t>itter</a:t>
            </a:r>
            <a:r>
              <a:rPr sz="1392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392">
              <a:latin typeface="Arial"/>
              <a:cs typeface="Arial"/>
            </a:endParaRPr>
          </a:p>
          <a:p>
            <a:pPr>
              <a:lnSpc>
                <a:spcPts val="657"/>
              </a:lnSpc>
              <a:spcBef>
                <a:spcPts val="8"/>
              </a:spcBef>
            </a:pPr>
            <a:endParaRPr sz="657"/>
          </a:p>
          <a:p>
            <a:pPr>
              <a:lnSpc>
                <a:spcPts val="773"/>
              </a:lnSpc>
            </a:pPr>
            <a:endParaRPr sz="773"/>
          </a:p>
          <a:p>
            <a:pPr>
              <a:lnSpc>
                <a:spcPts val="773"/>
              </a:lnSpc>
            </a:pPr>
            <a:endParaRPr sz="773"/>
          </a:p>
          <a:p>
            <a:pPr marL="9822" marR="946367"/>
            <a:r>
              <a:rPr sz="1315" b="1" dirty="0">
                <a:solidFill>
                  <a:srgbClr val="75C9FF"/>
                </a:solidFill>
                <a:latin typeface="Arial"/>
                <a:cs typeface="Arial"/>
              </a:rPr>
              <a:t>Communi</a:t>
            </a:r>
            <a:r>
              <a:rPr sz="1315" b="1" spc="-8" dirty="0">
                <a:solidFill>
                  <a:srgbClr val="75C9FF"/>
                </a:solidFill>
                <a:latin typeface="Arial"/>
                <a:cs typeface="Arial"/>
              </a:rPr>
              <a:t>t</a:t>
            </a:r>
            <a:r>
              <a:rPr sz="1315" b="1" dirty="0">
                <a:solidFill>
                  <a:srgbClr val="75C9FF"/>
                </a:solidFill>
                <a:latin typeface="Arial"/>
                <a:cs typeface="Arial"/>
              </a:rPr>
              <a:t>y</a:t>
            </a:r>
            <a:r>
              <a:rPr sz="1315" b="1" spc="-15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15" b="1" dirty="0">
                <a:solidFill>
                  <a:srgbClr val="75C9FF"/>
                </a:solidFill>
                <a:latin typeface="Arial"/>
                <a:cs typeface="Arial"/>
              </a:rPr>
              <a:t>Col</a:t>
            </a:r>
            <a:r>
              <a:rPr sz="1315" b="1" spc="-8" dirty="0">
                <a:solidFill>
                  <a:srgbClr val="75C9FF"/>
                </a:solidFill>
                <a:latin typeface="Arial"/>
                <a:cs typeface="Arial"/>
              </a:rPr>
              <a:t>l</a:t>
            </a:r>
            <a:r>
              <a:rPr sz="1315" b="1" dirty="0">
                <a:solidFill>
                  <a:srgbClr val="75C9FF"/>
                </a:solidFill>
                <a:latin typeface="Arial"/>
                <a:cs typeface="Arial"/>
              </a:rPr>
              <a:t>ege Research Center Teac</a:t>
            </a:r>
            <a:r>
              <a:rPr sz="1315" b="1" spc="4" dirty="0">
                <a:solidFill>
                  <a:srgbClr val="75C9FF"/>
                </a:solidFill>
                <a:latin typeface="Arial"/>
                <a:cs typeface="Arial"/>
              </a:rPr>
              <a:t>h</a:t>
            </a:r>
            <a:r>
              <a:rPr sz="1315" b="1" dirty="0">
                <a:solidFill>
                  <a:srgbClr val="75C9FF"/>
                </a:solidFill>
                <a:latin typeface="Arial"/>
                <a:cs typeface="Arial"/>
              </a:rPr>
              <a:t>ers </a:t>
            </a:r>
            <a:r>
              <a:rPr sz="1315" b="1" spc="4" dirty="0">
                <a:solidFill>
                  <a:srgbClr val="75C9FF"/>
                </a:solidFill>
                <a:latin typeface="Arial"/>
                <a:cs typeface="Arial"/>
              </a:rPr>
              <a:t>C</a:t>
            </a:r>
            <a:r>
              <a:rPr sz="1315" b="1" dirty="0">
                <a:solidFill>
                  <a:srgbClr val="75C9FF"/>
                </a:solidFill>
                <a:latin typeface="Arial"/>
                <a:cs typeface="Arial"/>
              </a:rPr>
              <a:t>ol</a:t>
            </a:r>
            <a:r>
              <a:rPr sz="1315" b="1" spc="-8" dirty="0">
                <a:solidFill>
                  <a:srgbClr val="75C9FF"/>
                </a:solidFill>
                <a:latin typeface="Arial"/>
                <a:cs typeface="Arial"/>
              </a:rPr>
              <a:t>l</a:t>
            </a:r>
            <a:r>
              <a:rPr sz="1315" b="1" dirty="0">
                <a:solidFill>
                  <a:srgbClr val="75C9FF"/>
                </a:solidFill>
                <a:latin typeface="Arial"/>
                <a:cs typeface="Arial"/>
              </a:rPr>
              <a:t>ege,</a:t>
            </a:r>
            <a:r>
              <a:rPr sz="1315" b="1" spc="-8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15" b="1" dirty="0">
                <a:solidFill>
                  <a:srgbClr val="75C9FF"/>
                </a:solidFill>
                <a:latin typeface="Arial"/>
                <a:cs typeface="Arial"/>
              </a:rPr>
              <a:t>Columb</a:t>
            </a:r>
            <a:r>
              <a:rPr sz="1315" b="1" spc="-8" dirty="0">
                <a:solidFill>
                  <a:srgbClr val="75C9FF"/>
                </a:solidFill>
                <a:latin typeface="Arial"/>
                <a:cs typeface="Arial"/>
              </a:rPr>
              <a:t>i</a:t>
            </a:r>
            <a:r>
              <a:rPr sz="1315" b="1" dirty="0">
                <a:solidFill>
                  <a:srgbClr val="75C9FF"/>
                </a:solidFill>
                <a:latin typeface="Arial"/>
                <a:cs typeface="Arial"/>
              </a:rPr>
              <a:t>a</a:t>
            </a:r>
            <a:r>
              <a:rPr sz="1315" b="1" spc="-4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15" b="1" dirty="0">
                <a:solidFill>
                  <a:srgbClr val="75C9FF"/>
                </a:solidFill>
                <a:latin typeface="Arial"/>
                <a:cs typeface="Arial"/>
              </a:rPr>
              <a:t>Uni</a:t>
            </a:r>
            <a:r>
              <a:rPr sz="1315" b="1" spc="-31" dirty="0">
                <a:solidFill>
                  <a:srgbClr val="75C9FF"/>
                </a:solidFill>
                <a:latin typeface="Arial"/>
                <a:cs typeface="Arial"/>
              </a:rPr>
              <a:t>v</a:t>
            </a:r>
            <a:r>
              <a:rPr sz="1315" b="1" dirty="0">
                <a:solidFill>
                  <a:srgbClr val="75C9FF"/>
                </a:solidFill>
                <a:latin typeface="Arial"/>
                <a:cs typeface="Arial"/>
              </a:rPr>
              <a:t>ers</a:t>
            </a:r>
            <a:r>
              <a:rPr sz="1315" b="1" spc="-8" dirty="0">
                <a:solidFill>
                  <a:srgbClr val="75C9FF"/>
                </a:solidFill>
                <a:latin typeface="Arial"/>
                <a:cs typeface="Arial"/>
              </a:rPr>
              <a:t>i</a:t>
            </a:r>
            <a:r>
              <a:rPr sz="1315" b="1" dirty="0">
                <a:solidFill>
                  <a:srgbClr val="75C9FF"/>
                </a:solidFill>
                <a:latin typeface="Arial"/>
                <a:cs typeface="Arial"/>
              </a:rPr>
              <a:t>ty</a:t>
            </a:r>
            <a:endParaRPr sz="1315">
              <a:latin typeface="Arial"/>
              <a:cs typeface="Arial"/>
            </a:endParaRPr>
          </a:p>
          <a:p>
            <a:pPr marL="9822" marR="9822"/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525</a:t>
            </a:r>
            <a:r>
              <a:rPr sz="1315" spc="4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West 120th </a:t>
            </a:r>
            <a:r>
              <a:rPr sz="1315" spc="4" dirty="0">
                <a:solidFill>
                  <a:srgbClr val="75C9FF"/>
                </a:solidFill>
                <a:latin typeface="Arial"/>
                <a:cs typeface="Arial"/>
              </a:rPr>
              <a:t>S</a:t>
            </a:r>
            <a:r>
              <a:rPr sz="1315" spc="-8" dirty="0">
                <a:solidFill>
                  <a:srgbClr val="75C9FF"/>
                </a:solidFill>
                <a:latin typeface="Arial"/>
                <a:cs typeface="Arial"/>
              </a:rPr>
              <a:t>t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ree</a:t>
            </a:r>
            <a:r>
              <a:rPr sz="1315" spc="-8" dirty="0">
                <a:solidFill>
                  <a:srgbClr val="75C9FF"/>
                </a:solidFill>
                <a:latin typeface="Arial"/>
                <a:cs typeface="Arial"/>
              </a:rPr>
              <a:t>t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,</a:t>
            </a:r>
            <a:r>
              <a:rPr sz="1315" spc="19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Box</a:t>
            </a:r>
            <a:r>
              <a:rPr sz="1315" spc="-4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174,</a:t>
            </a:r>
            <a:r>
              <a:rPr sz="1315" spc="8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New</a:t>
            </a:r>
            <a:r>
              <a:rPr sz="1315" spc="-12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15" spc="-8" dirty="0">
                <a:solidFill>
                  <a:srgbClr val="75C9FF"/>
                </a:solidFill>
                <a:latin typeface="Arial"/>
                <a:cs typeface="Arial"/>
              </a:rPr>
              <a:t>Y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ork,</a:t>
            </a:r>
            <a:r>
              <a:rPr sz="1315" spc="4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NY</a:t>
            </a:r>
            <a:r>
              <a:rPr sz="1315" spc="-12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10027 E</a:t>
            </a:r>
            <a:r>
              <a:rPr sz="1315" spc="-4" dirty="0">
                <a:solidFill>
                  <a:srgbClr val="75C9FF"/>
                </a:solidFill>
                <a:latin typeface="Arial"/>
                <a:cs typeface="Arial"/>
              </a:rPr>
              <a:t>-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mai</a:t>
            </a:r>
            <a:r>
              <a:rPr sz="1315" spc="4" dirty="0">
                <a:solidFill>
                  <a:srgbClr val="75C9FF"/>
                </a:solidFill>
                <a:latin typeface="Arial"/>
                <a:cs typeface="Arial"/>
              </a:rPr>
              <a:t>l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:</a:t>
            </a:r>
            <a:r>
              <a:rPr sz="1315" spc="-19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  <a:hlinkClick r:id="rId3"/>
              </a:rPr>
              <a:t>ccrc@columbia</a:t>
            </a:r>
            <a:r>
              <a:rPr sz="1315" spc="-8" dirty="0">
                <a:solidFill>
                  <a:srgbClr val="75C9FF"/>
                </a:solidFill>
                <a:latin typeface="Arial"/>
                <a:cs typeface="Arial"/>
                <a:hlinkClick r:id="rId3"/>
              </a:rPr>
              <a:t>.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  <a:hlinkClick r:id="rId3"/>
              </a:rPr>
              <a:t>edu </a:t>
            </a:r>
            <a:r>
              <a:rPr sz="1315" spc="4" dirty="0">
                <a:solidFill>
                  <a:srgbClr val="75C9FF"/>
                </a:solidFill>
                <a:latin typeface="Arial"/>
                <a:cs typeface="Arial"/>
              </a:rPr>
              <a:t>T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e</a:t>
            </a:r>
            <a:r>
              <a:rPr sz="1315" spc="4" dirty="0">
                <a:solidFill>
                  <a:srgbClr val="75C9FF"/>
                </a:solidFill>
                <a:latin typeface="Arial"/>
                <a:cs typeface="Arial"/>
              </a:rPr>
              <a:t>l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ephone:</a:t>
            </a:r>
            <a:r>
              <a:rPr sz="1315" spc="-8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212.678</a:t>
            </a:r>
            <a:r>
              <a:rPr sz="1315" spc="-8" dirty="0">
                <a:solidFill>
                  <a:srgbClr val="75C9FF"/>
                </a:solidFill>
                <a:latin typeface="Arial"/>
                <a:cs typeface="Arial"/>
              </a:rPr>
              <a:t>.</a:t>
            </a:r>
            <a:r>
              <a:rPr sz="1315" dirty="0">
                <a:solidFill>
                  <a:srgbClr val="75C9FF"/>
                </a:solidFill>
                <a:latin typeface="Arial"/>
                <a:cs typeface="Arial"/>
              </a:rPr>
              <a:t>3091</a:t>
            </a:r>
            <a:endParaRPr sz="1315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105" rIns="0" bIns="0" rtlCol="0">
            <a:noAutofit/>
          </a:bodyPr>
          <a:lstStyle/>
          <a:p>
            <a:pPr marL="9331">
              <a:lnSpc>
                <a:spcPct val="100000"/>
              </a:lnSpc>
            </a:pPr>
            <a:r>
              <a:rPr sz="3558" b="1" spc="-19" dirty="0">
                <a:solidFill>
                  <a:srgbClr val="75C9FF"/>
                </a:solidFill>
                <a:latin typeface="Arial"/>
                <a:cs typeface="Arial"/>
              </a:rPr>
              <a:t>For</a:t>
            </a:r>
            <a:r>
              <a:rPr sz="3558" b="1" spc="-4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3558" b="1" spc="-23" dirty="0">
                <a:solidFill>
                  <a:srgbClr val="75C9FF"/>
                </a:solidFill>
                <a:latin typeface="Arial"/>
                <a:cs typeface="Arial"/>
              </a:rPr>
              <a:t>more</a:t>
            </a:r>
            <a:r>
              <a:rPr sz="3558" b="1" spc="-4" dirty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3558" b="1" spc="-19" dirty="0">
                <a:solidFill>
                  <a:srgbClr val="75C9FF"/>
                </a:solidFill>
                <a:latin typeface="Arial"/>
                <a:cs typeface="Arial"/>
              </a:rPr>
              <a:t>information</a:t>
            </a:r>
            <a:endParaRPr sz="3558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748" y="5477471"/>
            <a:ext cx="28878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5" spc="-23" dirty="0">
                <a:solidFill>
                  <a:srgbClr val="B9E3FF"/>
                </a:solidFill>
                <a:latin typeface="Arial"/>
                <a:cs typeface="Arial"/>
              </a:rPr>
              <a:t>Ha</a:t>
            </a:r>
            <a:r>
              <a:rPr lang="en-US" sz="2475" spc="-19" dirty="0">
                <a:solidFill>
                  <a:srgbClr val="B9E3FF"/>
                </a:solidFill>
                <a:latin typeface="Arial"/>
                <a:cs typeface="Arial"/>
              </a:rPr>
              <a:t>n</a:t>
            </a:r>
            <a:r>
              <a:rPr lang="en-US" sz="2475" spc="-23" dirty="0">
                <a:solidFill>
                  <a:srgbClr val="B9E3FF"/>
                </a:solidFill>
                <a:latin typeface="Arial"/>
                <a:cs typeface="Arial"/>
              </a:rPr>
              <a:t>a</a:t>
            </a:r>
            <a:r>
              <a:rPr lang="en-US" sz="2475" spc="12" dirty="0">
                <a:solidFill>
                  <a:srgbClr val="B9E3FF"/>
                </a:solidFill>
                <a:latin typeface="Arial"/>
                <a:cs typeface="Arial"/>
              </a:rPr>
              <a:t> </a:t>
            </a:r>
            <a:r>
              <a:rPr lang="en-US" sz="2475" spc="-19" dirty="0">
                <a:solidFill>
                  <a:srgbClr val="B9E3FF"/>
                </a:solidFill>
                <a:latin typeface="Arial"/>
                <a:cs typeface="Arial"/>
              </a:rPr>
              <a:t>Lahr </a:t>
            </a:r>
          </a:p>
          <a:p>
            <a:r>
              <a:rPr lang="en-US" sz="2475" spc="-19" dirty="0">
                <a:solidFill>
                  <a:srgbClr val="B9E3FF"/>
                </a:solidFill>
                <a:latin typeface="Arial"/>
                <a:cs typeface="Arial"/>
              </a:rPr>
              <a:t>Davis</a:t>
            </a:r>
            <a:r>
              <a:rPr lang="en-US" sz="2475" spc="8" dirty="0">
                <a:solidFill>
                  <a:srgbClr val="B9E3FF"/>
                </a:solidFill>
                <a:latin typeface="Arial"/>
                <a:cs typeface="Arial"/>
              </a:rPr>
              <a:t> </a:t>
            </a:r>
            <a:r>
              <a:rPr lang="en-US" sz="2475" spc="-19" dirty="0">
                <a:solidFill>
                  <a:srgbClr val="B9E3FF"/>
                </a:solidFill>
                <a:latin typeface="Arial"/>
                <a:cs typeface="Arial"/>
              </a:rPr>
              <a:t>Jenkins </a:t>
            </a:r>
          </a:p>
          <a:p>
            <a:r>
              <a:rPr lang="en-US" sz="2475" spc="-19" dirty="0">
                <a:solidFill>
                  <a:srgbClr val="B9E3FF"/>
                </a:solidFill>
                <a:latin typeface="Arial"/>
                <a:cs typeface="Arial"/>
              </a:rPr>
              <a:t>John</a:t>
            </a:r>
            <a:r>
              <a:rPr lang="en-US" sz="2475" spc="15" dirty="0">
                <a:solidFill>
                  <a:srgbClr val="B9E3FF"/>
                </a:solidFill>
                <a:latin typeface="Arial"/>
                <a:cs typeface="Arial"/>
              </a:rPr>
              <a:t> </a:t>
            </a:r>
            <a:r>
              <a:rPr lang="en-US" sz="2475" spc="-19" dirty="0">
                <a:solidFill>
                  <a:srgbClr val="B9E3FF"/>
                </a:solidFill>
                <a:latin typeface="Arial"/>
                <a:cs typeface="Arial"/>
              </a:rPr>
              <a:t>Fink</a:t>
            </a:r>
            <a:r>
              <a:rPr lang="en-US" sz="2475" spc="-23" dirty="0">
                <a:solidFill>
                  <a:srgbClr val="B9E3FF"/>
                </a:solidFill>
                <a:latin typeface="Arial"/>
                <a:cs typeface="Arial"/>
              </a:rPr>
              <a:t> </a:t>
            </a:r>
          </a:p>
          <a:p>
            <a:r>
              <a:rPr lang="en-US" sz="2475" spc="-23" dirty="0" err="1">
                <a:solidFill>
                  <a:srgbClr val="B9E3FF"/>
                </a:solidFill>
                <a:latin typeface="Arial"/>
                <a:cs typeface="Arial"/>
              </a:rPr>
              <a:t>Soumya</a:t>
            </a:r>
            <a:r>
              <a:rPr lang="en-US" sz="2475" spc="23" dirty="0">
                <a:solidFill>
                  <a:srgbClr val="B9E3FF"/>
                </a:solidFill>
                <a:latin typeface="Arial"/>
                <a:cs typeface="Arial"/>
              </a:rPr>
              <a:t> </a:t>
            </a:r>
            <a:r>
              <a:rPr lang="en-US" sz="2475" spc="-19" dirty="0" err="1">
                <a:solidFill>
                  <a:srgbClr val="B9E3FF"/>
                </a:solidFill>
                <a:latin typeface="Arial"/>
                <a:cs typeface="Arial"/>
              </a:rPr>
              <a:t>Mishr</a:t>
            </a:r>
            <a:endParaRPr lang="en-US" sz="2475" dirty="0"/>
          </a:p>
        </p:txBody>
      </p:sp>
    </p:spTree>
    <p:extLst>
      <p:ext uri="{BB962C8B-B14F-4D97-AF65-F5344CB8AC3E}">
        <p14:creationId xmlns:p14="http://schemas.microsoft.com/office/powerpoint/2010/main" val="25253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219" y="473202"/>
            <a:ext cx="214122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-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MM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-30" dirty="0" smtClean="0">
                <a:solidFill>
                  <a:srgbClr val="00529A"/>
                </a:solidFill>
                <a:latin typeface="Times New Roman"/>
                <a:cs typeface="Times New Roman"/>
              </a:rPr>
              <a:t>I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-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Y</a:t>
            </a:r>
            <a:r>
              <a:rPr sz="750" spc="6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LL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EGE</a:t>
            </a:r>
            <a:r>
              <a:rPr sz="750" spc="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R</a:t>
            </a:r>
            <a:r>
              <a:rPr sz="750" spc="6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90" dirty="0" smtClean="0">
                <a:solidFill>
                  <a:srgbClr val="00529A"/>
                </a:solidFill>
                <a:latin typeface="Times New Roman"/>
                <a:cs typeface="Times New Roman"/>
              </a:rPr>
              <a:t>S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-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A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RC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H</a:t>
            </a:r>
            <a:r>
              <a:rPr sz="750" spc="70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2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2734" y="2250590"/>
            <a:ext cx="8260715" cy="4253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8955" marR="563880" indent="-516890">
              <a:lnSpc>
                <a:spcPct val="101099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2750" spc="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7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750" spc="3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750" spc="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750" spc="3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750" spc="-1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op</a:t>
            </a:r>
            <a:r>
              <a:rPr sz="27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75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5</a:t>
            </a:r>
            <a:r>
              <a:rPr sz="27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)</a:t>
            </a:r>
            <a:endParaRPr sz="2750" dirty="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064A3"/>
              </a:buClr>
              <a:buFont typeface="Times New Roman"/>
              <a:buAutoNum type="arabicParenR"/>
            </a:pPr>
            <a:endParaRPr sz="650" dirty="0"/>
          </a:p>
          <a:p>
            <a:pPr marL="528955" marR="12700" indent="-516890">
              <a:lnSpc>
                <a:spcPct val="101099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7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nd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ct</a:t>
            </a:r>
            <a:r>
              <a:rPr sz="27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750" spc="3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750" spc="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2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5</a:t>
            </a:r>
            <a:r>
              <a:rPr sz="2750" spc="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)</a:t>
            </a:r>
            <a:endParaRPr sz="2750" dirty="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0064A3"/>
              </a:buClr>
              <a:buFont typeface="Times New Roman"/>
              <a:buAutoNum type="arabicParenR"/>
            </a:pPr>
            <a:endParaRPr sz="700" dirty="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27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7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75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lang="en-US"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1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0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)</a:t>
            </a:r>
            <a:endParaRPr sz="2750" dirty="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8"/>
              </a:spcBef>
              <a:buClr>
                <a:srgbClr val="0064A3"/>
              </a:buClr>
              <a:buFont typeface="Times New Roman"/>
              <a:buAutoNum type="arabicParenR"/>
            </a:pPr>
            <a:endParaRPr sz="700" dirty="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b</a:t>
            </a:r>
            <a:r>
              <a:rPr sz="27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-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7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75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750" spc="3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lang="en-US" sz="2750" spc="145" dirty="0">
                <a:solidFill>
                  <a:srgbClr val="131313"/>
                </a:solidFill>
                <a:latin typeface="Times New Roman"/>
                <a:cs typeface="Times New Roman"/>
              </a:rPr>
              <a:t>1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0</a:t>
            </a:r>
            <a:r>
              <a:rPr sz="27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nu</a:t>
            </a:r>
            <a:r>
              <a:rPr sz="27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)</a:t>
            </a:r>
            <a:endParaRPr sz="2750" dirty="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064A3"/>
              </a:buClr>
              <a:buFont typeface="Times New Roman"/>
              <a:buAutoNum type="arabicParenR"/>
            </a:pPr>
            <a:endParaRPr sz="650" dirty="0"/>
          </a:p>
          <a:p>
            <a:pPr marL="528955" marR="1366520" indent="-516890">
              <a:lnSpc>
                <a:spcPct val="101099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2750" spc="3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z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7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750" spc="3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-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endParaRPr sz="2750" dirty="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7"/>
              </a:spcBef>
              <a:buClr>
                <a:srgbClr val="0064A3"/>
              </a:buClr>
              <a:buFont typeface="Times New Roman"/>
              <a:buAutoNum type="arabicParenR"/>
            </a:pPr>
            <a:endParaRPr sz="700" dirty="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Q</a:t>
            </a:r>
            <a:r>
              <a:rPr sz="2750" spc="-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&amp;</a:t>
            </a:r>
            <a:r>
              <a:rPr sz="2750" spc="-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767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150" spc="-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4150" spc="4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4150" spc="229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4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k</a:t>
            </a:r>
            <a:r>
              <a:rPr sz="4150" spc="7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4150" spc="4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hop</a:t>
            </a:r>
            <a:r>
              <a:rPr sz="41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4150" spc="2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#</a:t>
            </a:r>
            <a:r>
              <a:rPr sz="4150" spc="2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2</a:t>
            </a:r>
            <a:r>
              <a:rPr sz="4150" spc="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4150" spc="245" dirty="0" smtClean="0">
                <a:solidFill>
                  <a:srgbClr val="0064A3"/>
                </a:solidFill>
                <a:latin typeface="Times New Roman"/>
                <a:cs typeface="Times New Roman"/>
              </a:rPr>
              <a:t>O</a:t>
            </a:r>
            <a:r>
              <a:rPr sz="4150" spc="240" dirty="0" smtClean="0">
                <a:solidFill>
                  <a:srgbClr val="0064A3"/>
                </a:solidFill>
                <a:latin typeface="Times New Roman"/>
                <a:cs typeface="Times New Roman"/>
              </a:rPr>
              <a:t>v</a:t>
            </a:r>
            <a:r>
              <a:rPr sz="4150" spc="450" dirty="0" smtClean="0">
                <a:solidFill>
                  <a:srgbClr val="0064A3"/>
                </a:solidFill>
                <a:latin typeface="Times New Roman"/>
                <a:cs typeface="Times New Roman"/>
              </a:rPr>
              <a:t>e</a:t>
            </a:r>
            <a:r>
              <a:rPr sz="4150" spc="229" dirty="0" smtClean="0">
                <a:solidFill>
                  <a:srgbClr val="0064A3"/>
                </a:solidFill>
                <a:latin typeface="Times New Roman"/>
                <a:cs typeface="Times New Roman"/>
              </a:rPr>
              <a:t>r</a:t>
            </a:r>
            <a:r>
              <a:rPr sz="4150" spc="240" dirty="0" smtClean="0">
                <a:solidFill>
                  <a:srgbClr val="0064A3"/>
                </a:solidFill>
                <a:latin typeface="Times New Roman"/>
                <a:cs typeface="Times New Roman"/>
              </a:rPr>
              <a:t>v</a:t>
            </a:r>
            <a:r>
              <a:rPr sz="4150" spc="10" dirty="0" smtClean="0">
                <a:solidFill>
                  <a:srgbClr val="0064A3"/>
                </a:solidFill>
                <a:latin typeface="Times New Roman"/>
                <a:cs typeface="Times New Roman"/>
              </a:rPr>
              <a:t>i</a:t>
            </a:r>
            <a:r>
              <a:rPr sz="4150" spc="490" dirty="0" smtClean="0">
                <a:solidFill>
                  <a:srgbClr val="0064A3"/>
                </a:solidFill>
                <a:latin typeface="Times New Roman"/>
                <a:cs typeface="Times New Roman"/>
              </a:rPr>
              <a:t>e</a:t>
            </a:r>
            <a:r>
              <a:rPr sz="4150" spc="235" dirty="0" smtClean="0">
                <a:solidFill>
                  <a:srgbClr val="0064A3"/>
                </a:solidFill>
                <a:latin typeface="Times New Roman"/>
                <a:cs typeface="Times New Roman"/>
              </a:rPr>
              <a:t>w</a:t>
            </a:r>
            <a:endParaRPr sz="415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743336"/>
            <a:ext cx="2819400" cy="1804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219" y="473202"/>
            <a:ext cx="214122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-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MM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-30" dirty="0" smtClean="0">
                <a:solidFill>
                  <a:srgbClr val="00529A"/>
                </a:solidFill>
                <a:latin typeface="Times New Roman"/>
                <a:cs typeface="Times New Roman"/>
              </a:rPr>
              <a:t>I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-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Y</a:t>
            </a:r>
            <a:r>
              <a:rPr sz="750" spc="6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LL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EGE</a:t>
            </a:r>
            <a:r>
              <a:rPr sz="750" spc="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R</a:t>
            </a:r>
            <a:r>
              <a:rPr sz="750" spc="6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90" dirty="0" smtClean="0">
                <a:solidFill>
                  <a:srgbClr val="00529A"/>
                </a:solidFill>
                <a:latin typeface="Times New Roman"/>
                <a:cs typeface="Times New Roman"/>
              </a:rPr>
              <a:t>S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-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A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RC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H</a:t>
            </a:r>
            <a:r>
              <a:rPr sz="750" spc="70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2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3504" y="3494532"/>
            <a:ext cx="8833103" cy="2162556"/>
          </a:xfrm>
          <a:custGeom>
            <a:avLst/>
            <a:gdLst/>
            <a:ahLst/>
            <a:cxnLst/>
            <a:rect l="l" t="t" r="r" b="b"/>
            <a:pathLst>
              <a:path w="8833103" h="2162556">
                <a:moveTo>
                  <a:pt x="8827007" y="2162556"/>
                </a:moveTo>
                <a:lnTo>
                  <a:pt x="6096" y="2162556"/>
                </a:lnTo>
                <a:lnTo>
                  <a:pt x="0" y="2154935"/>
                </a:lnTo>
                <a:lnTo>
                  <a:pt x="0" y="7619"/>
                </a:lnTo>
                <a:lnTo>
                  <a:pt x="6096" y="0"/>
                </a:lnTo>
                <a:lnTo>
                  <a:pt x="8827007" y="0"/>
                </a:lnTo>
                <a:lnTo>
                  <a:pt x="8833103" y="7619"/>
                </a:lnTo>
                <a:lnTo>
                  <a:pt x="8833103" y="15239"/>
                </a:lnTo>
                <a:lnTo>
                  <a:pt x="28956" y="15239"/>
                </a:lnTo>
                <a:lnTo>
                  <a:pt x="15240" y="30479"/>
                </a:lnTo>
                <a:lnTo>
                  <a:pt x="28956" y="30479"/>
                </a:lnTo>
                <a:lnTo>
                  <a:pt x="28956" y="2132076"/>
                </a:lnTo>
                <a:lnTo>
                  <a:pt x="15240" y="2132076"/>
                </a:lnTo>
                <a:lnTo>
                  <a:pt x="28956" y="2147315"/>
                </a:lnTo>
                <a:lnTo>
                  <a:pt x="8833103" y="2147315"/>
                </a:lnTo>
                <a:lnTo>
                  <a:pt x="8833103" y="2154935"/>
                </a:lnTo>
                <a:lnTo>
                  <a:pt x="8827007" y="2162556"/>
                </a:lnTo>
                <a:close/>
              </a:path>
              <a:path w="8833103" h="2162556">
                <a:moveTo>
                  <a:pt x="28956" y="30479"/>
                </a:moveTo>
                <a:lnTo>
                  <a:pt x="15240" y="30479"/>
                </a:lnTo>
                <a:lnTo>
                  <a:pt x="28956" y="15239"/>
                </a:lnTo>
                <a:lnTo>
                  <a:pt x="28956" y="30479"/>
                </a:lnTo>
                <a:close/>
              </a:path>
              <a:path w="8833103" h="2162556">
                <a:moveTo>
                  <a:pt x="8804148" y="30479"/>
                </a:moveTo>
                <a:lnTo>
                  <a:pt x="28956" y="30479"/>
                </a:lnTo>
                <a:lnTo>
                  <a:pt x="28956" y="15239"/>
                </a:lnTo>
                <a:lnTo>
                  <a:pt x="8804148" y="15239"/>
                </a:lnTo>
                <a:lnTo>
                  <a:pt x="8804148" y="30479"/>
                </a:lnTo>
                <a:close/>
              </a:path>
              <a:path w="8833103" h="2162556">
                <a:moveTo>
                  <a:pt x="8804148" y="2147315"/>
                </a:moveTo>
                <a:lnTo>
                  <a:pt x="8804148" y="15239"/>
                </a:lnTo>
                <a:lnTo>
                  <a:pt x="8817864" y="30479"/>
                </a:lnTo>
                <a:lnTo>
                  <a:pt x="8833103" y="30479"/>
                </a:lnTo>
                <a:lnTo>
                  <a:pt x="8833103" y="2132076"/>
                </a:lnTo>
                <a:lnTo>
                  <a:pt x="8817864" y="2132076"/>
                </a:lnTo>
                <a:lnTo>
                  <a:pt x="8804148" y="2147315"/>
                </a:lnTo>
                <a:close/>
              </a:path>
              <a:path w="8833103" h="2162556">
                <a:moveTo>
                  <a:pt x="8833103" y="30479"/>
                </a:moveTo>
                <a:lnTo>
                  <a:pt x="8817864" y="30479"/>
                </a:lnTo>
                <a:lnTo>
                  <a:pt x="8804148" y="15239"/>
                </a:lnTo>
                <a:lnTo>
                  <a:pt x="8833103" y="15239"/>
                </a:lnTo>
                <a:lnTo>
                  <a:pt x="8833103" y="30479"/>
                </a:lnTo>
                <a:close/>
              </a:path>
              <a:path w="8833103" h="2162556">
                <a:moveTo>
                  <a:pt x="28956" y="2147315"/>
                </a:moveTo>
                <a:lnTo>
                  <a:pt x="15240" y="2132076"/>
                </a:lnTo>
                <a:lnTo>
                  <a:pt x="28956" y="2132076"/>
                </a:lnTo>
                <a:lnTo>
                  <a:pt x="28956" y="2147315"/>
                </a:lnTo>
                <a:close/>
              </a:path>
              <a:path w="8833103" h="2162556">
                <a:moveTo>
                  <a:pt x="8804148" y="2147315"/>
                </a:moveTo>
                <a:lnTo>
                  <a:pt x="28956" y="2147315"/>
                </a:lnTo>
                <a:lnTo>
                  <a:pt x="28956" y="2132076"/>
                </a:lnTo>
                <a:lnTo>
                  <a:pt x="8804148" y="2132076"/>
                </a:lnTo>
                <a:lnTo>
                  <a:pt x="8804148" y="2147315"/>
                </a:lnTo>
                <a:close/>
              </a:path>
              <a:path w="8833103" h="2162556">
                <a:moveTo>
                  <a:pt x="8833103" y="2147315"/>
                </a:moveTo>
                <a:lnTo>
                  <a:pt x="8804148" y="2147315"/>
                </a:lnTo>
                <a:lnTo>
                  <a:pt x="8817864" y="2132076"/>
                </a:lnTo>
                <a:lnTo>
                  <a:pt x="8833103" y="2132076"/>
                </a:lnTo>
                <a:lnTo>
                  <a:pt x="8833103" y="2147315"/>
                </a:lnTo>
                <a:close/>
              </a:path>
            </a:pathLst>
          </a:custGeom>
          <a:solidFill>
            <a:srgbClr val="42BD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3" y="2363261"/>
            <a:ext cx="8503285" cy="4241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3100" spc="-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od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310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2"/>
              </a:spcBef>
              <a:buClr>
                <a:srgbClr val="0064A3"/>
              </a:buClr>
              <a:buFont typeface="Times New Roman"/>
              <a:buAutoNum type="arabicParenR"/>
            </a:pPr>
            <a:endParaRPr sz="70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3100" spc="-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310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2"/>
              </a:spcBef>
              <a:buClr>
                <a:srgbClr val="0064A3"/>
              </a:buClr>
              <a:buFont typeface="Times New Roman"/>
              <a:buAutoNum type="arabicParenR"/>
            </a:pPr>
            <a:endParaRPr sz="70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3100" spc="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nd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2"/>
              </a:spcBef>
              <a:buClr>
                <a:srgbClr val="0064A3"/>
              </a:buClr>
              <a:buFont typeface="Times New Roman"/>
              <a:buAutoNum type="arabicParenR"/>
            </a:pPr>
            <a:endParaRPr sz="700"/>
          </a:p>
          <a:p>
            <a:pPr marL="586740" marR="446405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z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-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2"/>
              </a:spcBef>
              <a:buClr>
                <a:srgbClr val="0064A3"/>
              </a:buClr>
              <a:buFont typeface="Times New Roman"/>
              <a:buAutoNum type="arabicParenR"/>
            </a:pPr>
            <a:endParaRPr sz="70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4"/>
              </a:spcBef>
              <a:buClr>
                <a:srgbClr val="0064A3"/>
              </a:buClr>
              <a:buFont typeface="Times New Roman"/>
              <a:buAutoNum type="arabicParenR"/>
            </a:pPr>
            <a:endParaRPr sz="850"/>
          </a:p>
          <a:p>
            <a:pPr marL="586740" marR="230504" indent="-574675">
              <a:lnSpc>
                <a:spcPts val="371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gn</a:t>
            </a:r>
            <a:r>
              <a:rPr sz="310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310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k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310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pp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3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10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100" spc="3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10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10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10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100" spc="-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100" spc="1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10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299"/>
              </a:lnSpc>
            </a:pP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550" spc="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5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3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550" spc="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550" spc="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3550" spc="5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3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ca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of</a:t>
            </a:r>
            <a:r>
              <a:rPr sz="35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3550" spc="4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35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on</a:t>
            </a:r>
            <a:r>
              <a:rPr sz="3550" spc="1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6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5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6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3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35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:</a:t>
            </a:r>
            <a:r>
              <a:rPr sz="35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0" dirty="0" smtClean="0">
                <a:solidFill>
                  <a:srgbClr val="0064A3"/>
                </a:solidFill>
                <a:latin typeface="Times New Roman"/>
                <a:cs typeface="Times New Roman"/>
              </a:rPr>
              <a:t>A</a:t>
            </a:r>
            <a:r>
              <a:rPr sz="3550" spc="100" dirty="0" smtClean="0">
                <a:solidFill>
                  <a:srgbClr val="0064A3"/>
                </a:solidFill>
                <a:latin typeface="Times New Roman"/>
                <a:cs typeface="Times New Roman"/>
              </a:rPr>
              <a:t> </a:t>
            </a:r>
            <a:r>
              <a:rPr sz="3550" spc="204" dirty="0" smtClean="0">
                <a:solidFill>
                  <a:srgbClr val="0064A3"/>
                </a:solidFill>
                <a:latin typeface="Times New Roman"/>
                <a:cs typeface="Times New Roman"/>
              </a:rPr>
              <a:t>6</a:t>
            </a:r>
            <a:r>
              <a:rPr sz="3550" spc="20" dirty="0" smtClean="0">
                <a:solidFill>
                  <a:srgbClr val="0064A3"/>
                </a:solidFill>
                <a:latin typeface="Times New Roman"/>
                <a:cs typeface="Times New Roman"/>
              </a:rPr>
              <a:t>-</a:t>
            </a:r>
            <a:r>
              <a:rPr sz="3550" spc="565" dirty="0" smtClean="0">
                <a:solidFill>
                  <a:srgbClr val="0064A3"/>
                </a:solidFill>
                <a:latin typeface="Times New Roman"/>
                <a:cs typeface="Times New Roman"/>
              </a:rPr>
              <a:t>s</a:t>
            </a:r>
            <a:r>
              <a:rPr sz="3550" spc="204" dirty="0" smtClean="0">
                <a:solidFill>
                  <a:srgbClr val="0064A3"/>
                </a:solidFill>
                <a:latin typeface="Times New Roman"/>
                <a:cs typeface="Times New Roman"/>
              </a:rPr>
              <a:t>t</a:t>
            </a:r>
            <a:r>
              <a:rPr sz="3550" spc="365" dirty="0" smtClean="0">
                <a:solidFill>
                  <a:srgbClr val="0064A3"/>
                </a:solidFill>
                <a:latin typeface="Times New Roman"/>
                <a:cs typeface="Times New Roman"/>
              </a:rPr>
              <a:t>e</a:t>
            </a:r>
            <a:r>
              <a:rPr sz="3550" spc="390" dirty="0" smtClean="0">
                <a:solidFill>
                  <a:srgbClr val="0064A3"/>
                </a:solidFill>
                <a:latin typeface="Times New Roman"/>
                <a:cs typeface="Times New Roman"/>
              </a:rPr>
              <a:t>p</a:t>
            </a:r>
            <a:r>
              <a:rPr sz="3550" spc="140" dirty="0" smtClean="0">
                <a:solidFill>
                  <a:srgbClr val="0064A3"/>
                </a:solidFill>
                <a:latin typeface="Times New Roman"/>
                <a:cs typeface="Times New Roman"/>
              </a:rPr>
              <a:t> </a:t>
            </a:r>
            <a:r>
              <a:rPr sz="3550" spc="390" dirty="0" smtClean="0">
                <a:solidFill>
                  <a:srgbClr val="0064A3"/>
                </a:solidFill>
                <a:latin typeface="Times New Roman"/>
                <a:cs typeface="Times New Roman"/>
              </a:rPr>
              <a:t>p</a:t>
            </a:r>
            <a:r>
              <a:rPr sz="3550" spc="185" dirty="0" smtClean="0">
                <a:solidFill>
                  <a:srgbClr val="0064A3"/>
                </a:solidFill>
                <a:latin typeface="Times New Roman"/>
                <a:cs typeface="Times New Roman"/>
              </a:rPr>
              <a:t>r</a:t>
            </a:r>
            <a:r>
              <a:rPr sz="3550" spc="390" dirty="0" smtClean="0">
                <a:solidFill>
                  <a:srgbClr val="0064A3"/>
                </a:solidFill>
                <a:latin typeface="Times New Roman"/>
                <a:cs typeface="Times New Roman"/>
              </a:rPr>
              <a:t>o</a:t>
            </a:r>
            <a:r>
              <a:rPr sz="3550" spc="400" dirty="0" smtClean="0">
                <a:solidFill>
                  <a:srgbClr val="0064A3"/>
                </a:solidFill>
                <a:latin typeface="Times New Roman"/>
                <a:cs typeface="Times New Roman"/>
              </a:rPr>
              <a:t>c</a:t>
            </a:r>
            <a:r>
              <a:rPr sz="3550" spc="365" dirty="0" smtClean="0">
                <a:solidFill>
                  <a:srgbClr val="0064A3"/>
                </a:solidFill>
                <a:latin typeface="Times New Roman"/>
                <a:cs typeface="Times New Roman"/>
              </a:rPr>
              <a:t>e</a:t>
            </a:r>
            <a:r>
              <a:rPr sz="3550" spc="600" dirty="0" smtClean="0">
                <a:solidFill>
                  <a:srgbClr val="0064A3"/>
                </a:solidFill>
                <a:latin typeface="Times New Roman"/>
                <a:cs typeface="Times New Roman"/>
              </a:rPr>
              <a:t>s</a:t>
            </a:r>
            <a:r>
              <a:rPr sz="3550" spc="590" dirty="0" smtClean="0">
                <a:solidFill>
                  <a:srgbClr val="0064A3"/>
                </a:solidFill>
                <a:latin typeface="Times New Roman"/>
                <a:cs typeface="Times New Roman"/>
              </a:rPr>
              <a:t>s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219" y="473202"/>
            <a:ext cx="214122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-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MM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-30" dirty="0" smtClean="0">
                <a:solidFill>
                  <a:srgbClr val="00529A"/>
                </a:solidFill>
                <a:latin typeface="Times New Roman"/>
                <a:cs typeface="Times New Roman"/>
              </a:rPr>
              <a:t>I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-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Y</a:t>
            </a:r>
            <a:r>
              <a:rPr sz="750" spc="6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LL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EGE</a:t>
            </a:r>
            <a:r>
              <a:rPr sz="750" spc="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R</a:t>
            </a:r>
            <a:r>
              <a:rPr sz="750" spc="6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90" dirty="0" smtClean="0">
                <a:solidFill>
                  <a:srgbClr val="00529A"/>
                </a:solidFill>
                <a:latin typeface="Times New Roman"/>
                <a:cs typeface="Times New Roman"/>
              </a:rPr>
              <a:t>S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-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A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RC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H</a:t>
            </a:r>
            <a:r>
              <a:rPr sz="750" spc="70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2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50" y="2171510"/>
            <a:ext cx="8836025" cy="4523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8120" marR="12700" indent="-186055">
              <a:lnSpc>
                <a:spcPct val="100800"/>
              </a:lnSpc>
            </a:pPr>
            <a:r>
              <a:rPr sz="2450" spc="-515" dirty="0" smtClean="0">
                <a:solidFill>
                  <a:srgbClr val="0064A3"/>
                </a:solidFill>
                <a:latin typeface="sas-icons"/>
                <a:cs typeface="sas-icons"/>
              </a:rPr>
              <a:t></a:t>
            </a:r>
            <a:r>
              <a:rPr sz="2450" spc="-5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-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ct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4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x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98120" marR="379730" indent="-186055">
              <a:lnSpc>
                <a:spcPct val="100800"/>
              </a:lnSpc>
            </a:pPr>
            <a:r>
              <a:rPr sz="2450" spc="-515" dirty="0" smtClean="0">
                <a:solidFill>
                  <a:srgbClr val="0064A3"/>
                </a:solidFill>
                <a:latin typeface="sas-icons"/>
                <a:cs typeface="sas-icons"/>
              </a:rPr>
              <a:t></a:t>
            </a:r>
            <a:r>
              <a:rPr sz="2450" spc="-5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bo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2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&amp;</a:t>
            </a:r>
            <a:r>
              <a:rPr sz="2450" spc="-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ng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39"/>
              </a:spcBef>
            </a:pPr>
            <a:endParaRPr sz="550"/>
          </a:p>
          <a:p>
            <a:pPr marL="198120" marR="691515" indent="-186055">
              <a:lnSpc>
                <a:spcPct val="101200"/>
              </a:lnSpc>
            </a:pPr>
            <a:r>
              <a:rPr sz="2450" spc="-515" dirty="0" smtClean="0">
                <a:solidFill>
                  <a:srgbClr val="0064A3"/>
                </a:solidFill>
                <a:latin typeface="sas-icons"/>
                <a:cs typeface="sas-icons"/>
              </a:rPr>
              <a:t></a:t>
            </a:r>
            <a:r>
              <a:rPr sz="2450" spc="-5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do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ng</a:t>
            </a:r>
            <a:r>
              <a:rPr sz="2450" spc="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2450" spc="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ea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om</a:t>
            </a:r>
            <a:r>
              <a:rPr sz="24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198120" marR="583565" indent="-186055">
              <a:lnSpc>
                <a:spcPct val="100800"/>
              </a:lnSpc>
            </a:pPr>
            <a:r>
              <a:rPr sz="2450" spc="-515" dirty="0" smtClean="0">
                <a:solidFill>
                  <a:srgbClr val="0064A3"/>
                </a:solidFill>
                <a:latin typeface="sas-icons"/>
                <a:cs typeface="sas-icons"/>
              </a:rPr>
              <a:t></a:t>
            </a:r>
            <a:r>
              <a:rPr sz="2450" spc="-5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ng</a:t>
            </a:r>
            <a:r>
              <a:rPr sz="2450" spc="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2450" spc="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k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ho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,</a:t>
            </a:r>
            <a:r>
              <a:rPr sz="2450" spc="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hn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39"/>
              </a:spcBef>
            </a:pPr>
            <a:endParaRPr sz="550"/>
          </a:p>
          <a:p>
            <a:pPr marL="198120" marR="237490" indent="-186055">
              <a:lnSpc>
                <a:spcPct val="101200"/>
              </a:lnSpc>
            </a:pPr>
            <a:r>
              <a:rPr sz="2450" spc="-515" dirty="0" smtClean="0">
                <a:solidFill>
                  <a:srgbClr val="0064A3"/>
                </a:solidFill>
                <a:latin typeface="sas-icons"/>
                <a:cs typeface="sas-icons"/>
              </a:rPr>
              <a:t></a:t>
            </a:r>
            <a:r>
              <a:rPr sz="2450" spc="-5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ck</a:t>
            </a:r>
            <a:r>
              <a:rPr sz="24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-2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’</a:t>
            </a:r>
            <a:r>
              <a:rPr sz="2450" spc="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og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450" spc="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;</a:t>
            </a:r>
            <a:r>
              <a:rPr sz="24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450" spc="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ng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sz="600"/>
          </a:p>
          <a:p>
            <a:pPr marL="12700">
              <a:lnSpc>
                <a:spcPts val="2935"/>
              </a:lnSpc>
            </a:pPr>
            <a:r>
              <a:rPr sz="2450" spc="-515" dirty="0" smtClean="0">
                <a:solidFill>
                  <a:srgbClr val="0064A3"/>
                </a:solidFill>
                <a:latin typeface="sas-icons"/>
                <a:cs typeface="sas-icons"/>
              </a:rPr>
              <a:t></a:t>
            </a:r>
            <a:r>
              <a:rPr sz="24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4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no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:</a:t>
            </a:r>
            <a:r>
              <a:rPr sz="2450" spc="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-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4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450" spc="2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450" spc="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4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450" spc="2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4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450" spc="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450" spc="2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450" spc="2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767" rIns="0" bIns="0" rtlCol="0">
            <a:noAutofit/>
          </a:bodyPr>
          <a:lstStyle/>
          <a:p>
            <a:pPr marL="12700">
              <a:lnSpc>
                <a:spcPts val="4965"/>
              </a:lnSpc>
            </a:pPr>
            <a:r>
              <a:rPr sz="4150" spc="475" dirty="0" smtClean="0">
                <a:solidFill>
                  <a:srgbClr val="0070BF"/>
                </a:solidFill>
                <a:latin typeface="Times New Roman"/>
                <a:cs typeface="Times New Roman"/>
              </a:rPr>
              <a:t>P</a:t>
            </a:r>
            <a:r>
              <a:rPr sz="4150" spc="455" dirty="0" smtClean="0">
                <a:solidFill>
                  <a:srgbClr val="0070BF"/>
                </a:solidFill>
                <a:latin typeface="Times New Roman"/>
                <a:cs typeface="Times New Roman"/>
              </a:rPr>
              <a:t>u</a:t>
            </a:r>
            <a:r>
              <a:rPr sz="4150" spc="229" dirty="0" smtClean="0">
                <a:solidFill>
                  <a:srgbClr val="0070BF"/>
                </a:solidFill>
                <a:latin typeface="Times New Roman"/>
                <a:cs typeface="Times New Roman"/>
              </a:rPr>
              <a:t>r</a:t>
            </a:r>
            <a:r>
              <a:rPr sz="4150" spc="455" dirty="0" smtClean="0">
                <a:solidFill>
                  <a:srgbClr val="0070BF"/>
                </a:solidFill>
                <a:latin typeface="Times New Roman"/>
                <a:cs typeface="Times New Roman"/>
              </a:rPr>
              <a:t>po</a:t>
            </a:r>
            <a:r>
              <a:rPr sz="4150" spc="705" dirty="0" smtClean="0">
                <a:solidFill>
                  <a:srgbClr val="0070BF"/>
                </a:solidFill>
                <a:latin typeface="Times New Roman"/>
                <a:cs typeface="Times New Roman"/>
              </a:rPr>
              <a:t>s</a:t>
            </a:r>
            <a:r>
              <a:rPr sz="4150" spc="475" dirty="0" smtClean="0">
                <a:solidFill>
                  <a:srgbClr val="0070BF"/>
                </a:solidFill>
                <a:latin typeface="Times New Roman"/>
                <a:cs typeface="Times New Roman"/>
              </a:rPr>
              <a:t>e</a:t>
            </a:r>
            <a:r>
              <a:rPr sz="4150" spc="100" dirty="0" smtClean="0">
                <a:solidFill>
                  <a:srgbClr val="0070BF"/>
                </a:solidFill>
                <a:latin typeface="Times New Roman"/>
                <a:cs typeface="Times New Roman"/>
              </a:rPr>
              <a:t> </a:t>
            </a:r>
            <a:r>
              <a:rPr sz="4150" spc="4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of</a:t>
            </a:r>
            <a:r>
              <a:rPr sz="4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4150" spc="2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4150" spc="4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4150" spc="4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4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4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4150" spc="7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4150" spc="4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4150" spc="7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4150" spc="4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me</a:t>
            </a:r>
            <a:r>
              <a:rPr sz="4150" spc="4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4150" spc="229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endParaRPr sz="41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9683"/>
            <a:ext cx="10058400" cy="71887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2405"/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773" b="1" spc="8" dirty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773" b="1" spc="4" dirty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773" b="1" spc="-35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773" b="1" spc="-35" dirty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773" b="1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773" b="1" spc="43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773" b="1" spc="4" dirty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773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4301"/>
            <a:ext cx="10058007" cy="7543799"/>
          </a:xfrm>
          <a:custGeom>
            <a:avLst/>
            <a:gdLst/>
            <a:ahLst/>
            <a:cxnLst/>
            <a:rect l="l" t="t" r="r" b="b"/>
            <a:pathLst>
              <a:path w="13004292" h="9753599">
                <a:moveTo>
                  <a:pt x="0" y="9753600"/>
                </a:moveTo>
                <a:lnTo>
                  <a:pt x="13004292" y="9753600"/>
                </a:lnTo>
                <a:lnTo>
                  <a:pt x="13004292" y="0"/>
                </a:lnTo>
                <a:lnTo>
                  <a:pt x="0" y="0"/>
                </a:lnTo>
                <a:lnTo>
                  <a:pt x="0" y="9753600"/>
                </a:lnTo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>
            <a:noAutofit/>
          </a:bodyPr>
          <a:lstStyle/>
          <a:p>
            <a:endParaRPr sz="1392"/>
          </a:p>
        </p:txBody>
      </p:sp>
      <p:sp>
        <p:nvSpPr>
          <p:cNvPr id="4" name="object 4"/>
          <p:cNvSpPr txBox="1"/>
          <p:nvPr/>
        </p:nvSpPr>
        <p:spPr>
          <a:xfrm>
            <a:off x="492783" y="469683"/>
            <a:ext cx="2134463" cy="1267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22"/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73" b="1" spc="8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773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773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773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ESE</a:t>
            </a:r>
            <a:r>
              <a:rPr sz="773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73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773" b="1" spc="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73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73" b="1" spc="-1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773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313" y="695407"/>
            <a:ext cx="9052560" cy="189774"/>
          </a:xfrm>
          <a:custGeom>
            <a:avLst/>
            <a:gdLst/>
            <a:ahLst/>
            <a:cxnLst/>
            <a:rect l="l" t="t" r="r" b="b"/>
            <a:pathLst>
              <a:path w="11704320" h="245364">
                <a:moveTo>
                  <a:pt x="0" y="245364"/>
                </a:moveTo>
                <a:lnTo>
                  <a:pt x="11704320" y="245364"/>
                </a:lnTo>
                <a:lnTo>
                  <a:pt x="11704320" y="0"/>
                </a:lnTo>
                <a:lnTo>
                  <a:pt x="0" y="0"/>
                </a:lnTo>
                <a:lnTo>
                  <a:pt x="0" y="245364"/>
                </a:lnTo>
                <a:close/>
              </a:path>
            </a:pathLst>
          </a:custGeom>
          <a:solidFill>
            <a:srgbClr val="0064A3"/>
          </a:solidFill>
        </p:spPr>
        <p:txBody>
          <a:bodyPr wrap="square" lIns="0" tIns="0" rIns="0" bIns="0" rtlCol="0">
            <a:noAutofit/>
          </a:bodyPr>
          <a:lstStyle/>
          <a:p>
            <a:endParaRPr sz="1392"/>
          </a:p>
        </p:txBody>
      </p:sp>
      <p:sp>
        <p:nvSpPr>
          <p:cNvPr id="6" name="object 6"/>
          <p:cNvSpPr txBox="1"/>
          <p:nvPr/>
        </p:nvSpPr>
        <p:spPr>
          <a:xfrm>
            <a:off x="1017529" y="3331809"/>
            <a:ext cx="7981399" cy="5476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75585" marR="12700" indent="-2763520">
              <a:lnSpc>
                <a:spcPct val="100299"/>
              </a:lnSpc>
            </a:pPr>
            <a:r>
              <a:rPr lang="en-US" sz="3600" spc="1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lang="en-US" sz="3600" spc="3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n-US" sz="3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sz="3600" spc="3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sz="3600" spc="3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n-US" sz="3600" spc="3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sz="3600" spc="1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spc="3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sz="3600" spc="3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sz="3600" spc="2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n-US" sz="3600" spc="3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n-US" sz="3600" spc="1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lang="en-US" sz="3600" spc="3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sz="3600" spc="2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sz="3600" spc="5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n-US" sz="3600" spc="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spc="3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n-US" sz="3600" spc="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lang="en-US" sz="3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sz="3600" spc="3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n-US" sz="3600" spc="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spc="3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en-US" sz="36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sz="3600" spc="3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sz="3600" spc="4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lang="en-US" sz="3600" spc="3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sz="36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n-US" sz="3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sz="3600" spc="3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lang="en-US" sz="3600" spc="1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spc="-1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sz="3600" spc="3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n-US" sz="36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n-US" sz="3600" spc="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n-US" sz="3600" spc="1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sz="3600" spc="2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lang="en-US" sz="36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sz="3600" spc="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n-US" sz="3600" spc="1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lang="en-US" sz="3600" spc="5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4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219" y="473202"/>
            <a:ext cx="214122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-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MM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-30" dirty="0" smtClean="0">
                <a:solidFill>
                  <a:srgbClr val="00529A"/>
                </a:solidFill>
                <a:latin typeface="Times New Roman"/>
                <a:cs typeface="Times New Roman"/>
              </a:rPr>
              <a:t>I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-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Y</a:t>
            </a:r>
            <a:r>
              <a:rPr sz="750" spc="6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LL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EGE</a:t>
            </a:r>
            <a:r>
              <a:rPr sz="750" spc="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R</a:t>
            </a:r>
            <a:r>
              <a:rPr sz="750" spc="6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90" dirty="0" smtClean="0">
                <a:solidFill>
                  <a:srgbClr val="00529A"/>
                </a:solidFill>
                <a:latin typeface="Times New Roman"/>
                <a:cs typeface="Times New Roman"/>
              </a:rPr>
              <a:t>S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-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A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RC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H</a:t>
            </a:r>
            <a:r>
              <a:rPr sz="750" spc="70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2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55" y="2369488"/>
            <a:ext cx="9381490" cy="3994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2750" spc="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750" spc="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750" spc="3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1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7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8"/>
              </a:spcBef>
              <a:buClr>
                <a:srgbClr val="0064A3"/>
              </a:buClr>
              <a:buFont typeface="Times New Roman"/>
              <a:buAutoNum type="arabicParenR"/>
            </a:pPr>
            <a:endParaRPr sz="70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2750" spc="3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750" spc="3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7"/>
              </a:spcBef>
              <a:buClr>
                <a:srgbClr val="0064A3"/>
              </a:buClr>
              <a:buFont typeface="Times New Roman"/>
              <a:buAutoNum type="arabicParenR"/>
            </a:pPr>
            <a:endParaRPr sz="70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2750" spc="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7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7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8"/>
              </a:spcBef>
              <a:buClr>
                <a:srgbClr val="0064A3"/>
              </a:buClr>
              <a:buFont typeface="Times New Roman"/>
              <a:buAutoNum type="arabicParenR"/>
            </a:pPr>
            <a:endParaRPr sz="70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2750" spc="3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750" spc="3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750" spc="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no</a:t>
            </a:r>
            <a:r>
              <a:rPr sz="27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7"/>
              </a:spcBef>
              <a:buClr>
                <a:srgbClr val="0064A3"/>
              </a:buClr>
              <a:buFont typeface="Times New Roman"/>
              <a:buAutoNum type="arabicParenR"/>
            </a:pPr>
            <a:endParaRPr sz="70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2750" spc="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750" spc="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3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nd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7"/>
              </a:spcBef>
              <a:buClr>
                <a:srgbClr val="0064A3"/>
              </a:buClr>
              <a:buFont typeface="Times New Roman"/>
              <a:buAutoNum type="arabicParenR"/>
            </a:pPr>
            <a:endParaRPr sz="70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2750" spc="1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mm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750" spc="3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7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q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8"/>
              </a:spcBef>
              <a:buClr>
                <a:srgbClr val="0064A3"/>
              </a:buClr>
              <a:buFont typeface="Times New Roman"/>
              <a:buAutoNum type="arabicParenR"/>
            </a:pPr>
            <a:endParaRPr sz="70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-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“</a:t>
            </a:r>
            <a:r>
              <a:rPr sz="27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-3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”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7"/>
              </a:spcBef>
              <a:buClr>
                <a:srgbClr val="0064A3"/>
              </a:buClr>
              <a:buFont typeface="Times New Roman"/>
              <a:buAutoNum type="arabicParenR"/>
            </a:pPr>
            <a:endParaRPr sz="700"/>
          </a:p>
          <a:p>
            <a:pPr marL="586740" indent="-574675">
              <a:lnSpc>
                <a:spcPct val="100000"/>
              </a:lnSpc>
              <a:buClr>
                <a:srgbClr val="0064A3"/>
              </a:buClr>
              <a:buFont typeface="Times New Roman"/>
              <a:buAutoNum type="arabicParenR"/>
              <a:tabLst>
                <a:tab pos="586740" algn="l"/>
              </a:tabLst>
            </a:pPr>
            <a:r>
              <a:rPr sz="2750" spc="-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750" spc="-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7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-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7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7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750" spc="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1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750" spc="-1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3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750" spc="1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2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7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750" spc="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y</a:t>
            </a:r>
            <a:r>
              <a:rPr sz="27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3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750" spc="1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7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98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50" spc="-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3550" spc="3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355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3550" spc="6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/</a:t>
            </a:r>
            <a:r>
              <a:rPr sz="35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204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3550" spc="-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3550" spc="4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35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endParaRPr sz="3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19" y="696468"/>
            <a:ext cx="9052560" cy="188975"/>
          </a:xfrm>
          <a:custGeom>
            <a:avLst/>
            <a:gdLst/>
            <a:ahLst/>
            <a:cxnLst/>
            <a:rect l="l" t="t" r="r" b="b"/>
            <a:pathLst>
              <a:path w="9052560" h="188975">
                <a:moveTo>
                  <a:pt x="0" y="0"/>
                </a:moveTo>
                <a:lnTo>
                  <a:pt x="9052560" y="0"/>
                </a:lnTo>
                <a:lnTo>
                  <a:pt x="9052560" y="188975"/>
                </a:lnTo>
                <a:lnTo>
                  <a:pt x="0" y="188975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0219" y="473202"/>
            <a:ext cx="214122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-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MM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-30" dirty="0" smtClean="0">
                <a:solidFill>
                  <a:srgbClr val="00529A"/>
                </a:solidFill>
                <a:latin typeface="Times New Roman"/>
                <a:cs typeface="Times New Roman"/>
              </a:rPr>
              <a:t>I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-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Y</a:t>
            </a:r>
            <a:r>
              <a:rPr sz="750" spc="6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LL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EGE</a:t>
            </a:r>
            <a:r>
              <a:rPr sz="750" spc="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R</a:t>
            </a:r>
            <a:r>
              <a:rPr sz="750" spc="6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90" dirty="0" smtClean="0">
                <a:solidFill>
                  <a:srgbClr val="00529A"/>
                </a:solidFill>
                <a:latin typeface="Times New Roman"/>
                <a:cs typeface="Times New Roman"/>
              </a:rPr>
              <a:t>S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-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A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RC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H</a:t>
            </a:r>
            <a:r>
              <a:rPr sz="750" spc="70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2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407" y="2209800"/>
            <a:ext cx="6830567" cy="5274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788" y="2203703"/>
            <a:ext cx="6845807" cy="5288280"/>
          </a:xfrm>
          <a:custGeom>
            <a:avLst/>
            <a:gdLst/>
            <a:ahLst/>
            <a:cxnLst/>
            <a:rect l="l" t="t" r="r" b="b"/>
            <a:pathLst>
              <a:path w="6845807" h="5288280">
                <a:moveTo>
                  <a:pt x="6844283" y="5288280"/>
                </a:moveTo>
                <a:lnTo>
                  <a:pt x="1524" y="5288280"/>
                </a:lnTo>
                <a:lnTo>
                  <a:pt x="0" y="5286755"/>
                </a:lnTo>
                <a:lnTo>
                  <a:pt x="0" y="1524"/>
                </a:lnTo>
                <a:lnTo>
                  <a:pt x="1524" y="0"/>
                </a:lnTo>
                <a:lnTo>
                  <a:pt x="6844283" y="0"/>
                </a:lnTo>
                <a:lnTo>
                  <a:pt x="6845807" y="1524"/>
                </a:lnTo>
                <a:lnTo>
                  <a:pt x="6845807" y="3048"/>
                </a:lnTo>
                <a:lnTo>
                  <a:pt x="7620" y="3048"/>
                </a:lnTo>
                <a:lnTo>
                  <a:pt x="4572" y="6096"/>
                </a:lnTo>
                <a:lnTo>
                  <a:pt x="7620" y="6096"/>
                </a:lnTo>
                <a:lnTo>
                  <a:pt x="7620" y="5280660"/>
                </a:lnTo>
                <a:lnTo>
                  <a:pt x="4572" y="5280660"/>
                </a:lnTo>
                <a:lnTo>
                  <a:pt x="7620" y="5283708"/>
                </a:lnTo>
                <a:lnTo>
                  <a:pt x="6845807" y="5283708"/>
                </a:lnTo>
                <a:lnTo>
                  <a:pt x="6845807" y="5286755"/>
                </a:lnTo>
                <a:lnTo>
                  <a:pt x="6844283" y="5288280"/>
                </a:lnTo>
                <a:close/>
              </a:path>
              <a:path w="6845807" h="5288280">
                <a:moveTo>
                  <a:pt x="7620" y="6096"/>
                </a:moveTo>
                <a:lnTo>
                  <a:pt x="4572" y="6096"/>
                </a:lnTo>
                <a:lnTo>
                  <a:pt x="7620" y="3048"/>
                </a:lnTo>
                <a:lnTo>
                  <a:pt x="7620" y="6096"/>
                </a:lnTo>
                <a:close/>
              </a:path>
              <a:path w="6845807" h="5288280">
                <a:moveTo>
                  <a:pt x="6838187" y="6096"/>
                </a:moveTo>
                <a:lnTo>
                  <a:pt x="7620" y="6096"/>
                </a:lnTo>
                <a:lnTo>
                  <a:pt x="7620" y="3048"/>
                </a:lnTo>
                <a:lnTo>
                  <a:pt x="6838187" y="3048"/>
                </a:lnTo>
                <a:lnTo>
                  <a:pt x="6838187" y="6096"/>
                </a:lnTo>
                <a:close/>
              </a:path>
              <a:path w="6845807" h="5288280">
                <a:moveTo>
                  <a:pt x="6838187" y="5283708"/>
                </a:moveTo>
                <a:lnTo>
                  <a:pt x="6838187" y="3048"/>
                </a:lnTo>
                <a:lnTo>
                  <a:pt x="6842760" y="6096"/>
                </a:lnTo>
                <a:lnTo>
                  <a:pt x="6845807" y="6096"/>
                </a:lnTo>
                <a:lnTo>
                  <a:pt x="6845807" y="5280660"/>
                </a:lnTo>
                <a:lnTo>
                  <a:pt x="6842760" y="5280660"/>
                </a:lnTo>
                <a:lnTo>
                  <a:pt x="6838187" y="5283708"/>
                </a:lnTo>
                <a:close/>
              </a:path>
              <a:path w="6845807" h="5288280">
                <a:moveTo>
                  <a:pt x="6845807" y="6096"/>
                </a:moveTo>
                <a:lnTo>
                  <a:pt x="6842760" y="6096"/>
                </a:lnTo>
                <a:lnTo>
                  <a:pt x="6838187" y="3048"/>
                </a:lnTo>
                <a:lnTo>
                  <a:pt x="6845807" y="3048"/>
                </a:lnTo>
                <a:lnTo>
                  <a:pt x="6845807" y="6096"/>
                </a:lnTo>
                <a:close/>
              </a:path>
              <a:path w="6845807" h="5288280">
                <a:moveTo>
                  <a:pt x="7620" y="5283708"/>
                </a:moveTo>
                <a:lnTo>
                  <a:pt x="4572" y="5280660"/>
                </a:lnTo>
                <a:lnTo>
                  <a:pt x="7620" y="5280660"/>
                </a:lnTo>
                <a:lnTo>
                  <a:pt x="7620" y="5283708"/>
                </a:lnTo>
                <a:close/>
              </a:path>
              <a:path w="6845807" h="5288280">
                <a:moveTo>
                  <a:pt x="6838187" y="5283708"/>
                </a:moveTo>
                <a:lnTo>
                  <a:pt x="7620" y="5283708"/>
                </a:lnTo>
                <a:lnTo>
                  <a:pt x="7620" y="5280660"/>
                </a:lnTo>
                <a:lnTo>
                  <a:pt x="6838187" y="5280660"/>
                </a:lnTo>
                <a:lnTo>
                  <a:pt x="6838187" y="5283708"/>
                </a:lnTo>
                <a:close/>
              </a:path>
              <a:path w="6845807" h="5288280">
                <a:moveTo>
                  <a:pt x="6845807" y="5283708"/>
                </a:moveTo>
                <a:lnTo>
                  <a:pt x="6838187" y="5283708"/>
                </a:lnTo>
                <a:lnTo>
                  <a:pt x="6842760" y="5280660"/>
                </a:lnTo>
                <a:lnTo>
                  <a:pt x="6845807" y="5280660"/>
                </a:lnTo>
                <a:lnTo>
                  <a:pt x="6845807" y="528370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7512" y="2209800"/>
            <a:ext cx="6821423" cy="5274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9891" y="2203703"/>
            <a:ext cx="6836664" cy="5288280"/>
          </a:xfrm>
          <a:custGeom>
            <a:avLst/>
            <a:gdLst/>
            <a:ahLst/>
            <a:cxnLst/>
            <a:rect l="l" t="t" r="r" b="b"/>
            <a:pathLst>
              <a:path w="6836664" h="5288280">
                <a:moveTo>
                  <a:pt x="6835139" y="5288280"/>
                </a:moveTo>
                <a:lnTo>
                  <a:pt x="1524" y="5288280"/>
                </a:lnTo>
                <a:lnTo>
                  <a:pt x="0" y="5286755"/>
                </a:lnTo>
                <a:lnTo>
                  <a:pt x="0" y="1524"/>
                </a:lnTo>
                <a:lnTo>
                  <a:pt x="1524" y="0"/>
                </a:lnTo>
                <a:lnTo>
                  <a:pt x="6835139" y="0"/>
                </a:lnTo>
                <a:lnTo>
                  <a:pt x="6836664" y="1524"/>
                </a:lnTo>
                <a:lnTo>
                  <a:pt x="6836664" y="3048"/>
                </a:lnTo>
                <a:lnTo>
                  <a:pt x="7620" y="3048"/>
                </a:lnTo>
                <a:lnTo>
                  <a:pt x="3048" y="6096"/>
                </a:lnTo>
                <a:lnTo>
                  <a:pt x="7620" y="6096"/>
                </a:lnTo>
                <a:lnTo>
                  <a:pt x="7620" y="5280660"/>
                </a:lnTo>
                <a:lnTo>
                  <a:pt x="3048" y="5280660"/>
                </a:lnTo>
                <a:lnTo>
                  <a:pt x="7620" y="5283708"/>
                </a:lnTo>
                <a:lnTo>
                  <a:pt x="6836664" y="5283708"/>
                </a:lnTo>
                <a:lnTo>
                  <a:pt x="6836664" y="5286755"/>
                </a:lnTo>
                <a:lnTo>
                  <a:pt x="6835139" y="5288280"/>
                </a:lnTo>
                <a:close/>
              </a:path>
              <a:path w="6836664" h="5288280">
                <a:moveTo>
                  <a:pt x="7620" y="6096"/>
                </a:moveTo>
                <a:lnTo>
                  <a:pt x="3048" y="6096"/>
                </a:lnTo>
                <a:lnTo>
                  <a:pt x="7620" y="3048"/>
                </a:lnTo>
                <a:lnTo>
                  <a:pt x="7620" y="6096"/>
                </a:lnTo>
                <a:close/>
              </a:path>
              <a:path w="6836664" h="5288280">
                <a:moveTo>
                  <a:pt x="6829044" y="6096"/>
                </a:moveTo>
                <a:lnTo>
                  <a:pt x="7620" y="6096"/>
                </a:lnTo>
                <a:lnTo>
                  <a:pt x="7620" y="3048"/>
                </a:lnTo>
                <a:lnTo>
                  <a:pt x="6829044" y="3048"/>
                </a:lnTo>
                <a:lnTo>
                  <a:pt x="6829044" y="6096"/>
                </a:lnTo>
                <a:close/>
              </a:path>
              <a:path w="6836664" h="5288280">
                <a:moveTo>
                  <a:pt x="6829044" y="5283708"/>
                </a:moveTo>
                <a:lnTo>
                  <a:pt x="6829044" y="3048"/>
                </a:lnTo>
                <a:lnTo>
                  <a:pt x="6833616" y="6096"/>
                </a:lnTo>
                <a:lnTo>
                  <a:pt x="6836664" y="6096"/>
                </a:lnTo>
                <a:lnTo>
                  <a:pt x="6836664" y="5280660"/>
                </a:lnTo>
                <a:lnTo>
                  <a:pt x="6833616" y="5280660"/>
                </a:lnTo>
                <a:lnTo>
                  <a:pt x="6829044" y="5283708"/>
                </a:lnTo>
                <a:close/>
              </a:path>
              <a:path w="6836664" h="5288280">
                <a:moveTo>
                  <a:pt x="6836664" y="6096"/>
                </a:moveTo>
                <a:lnTo>
                  <a:pt x="6833616" y="6096"/>
                </a:lnTo>
                <a:lnTo>
                  <a:pt x="6829044" y="3048"/>
                </a:lnTo>
                <a:lnTo>
                  <a:pt x="6836664" y="3048"/>
                </a:lnTo>
                <a:lnTo>
                  <a:pt x="6836664" y="6096"/>
                </a:lnTo>
                <a:close/>
              </a:path>
              <a:path w="6836664" h="5288280">
                <a:moveTo>
                  <a:pt x="7620" y="5283708"/>
                </a:moveTo>
                <a:lnTo>
                  <a:pt x="3048" y="5280660"/>
                </a:lnTo>
                <a:lnTo>
                  <a:pt x="7620" y="5280660"/>
                </a:lnTo>
                <a:lnTo>
                  <a:pt x="7620" y="5283708"/>
                </a:lnTo>
                <a:close/>
              </a:path>
              <a:path w="6836664" h="5288280">
                <a:moveTo>
                  <a:pt x="6829044" y="5283708"/>
                </a:moveTo>
                <a:lnTo>
                  <a:pt x="7620" y="5283708"/>
                </a:lnTo>
                <a:lnTo>
                  <a:pt x="7620" y="5280660"/>
                </a:lnTo>
                <a:lnTo>
                  <a:pt x="6829044" y="5280660"/>
                </a:lnTo>
                <a:lnTo>
                  <a:pt x="6829044" y="5283708"/>
                </a:lnTo>
                <a:close/>
              </a:path>
              <a:path w="6836664" h="5288280">
                <a:moveTo>
                  <a:pt x="6836664" y="5283708"/>
                </a:moveTo>
                <a:lnTo>
                  <a:pt x="6829044" y="5283708"/>
                </a:lnTo>
                <a:lnTo>
                  <a:pt x="6833616" y="5280660"/>
                </a:lnTo>
                <a:lnTo>
                  <a:pt x="6836664" y="5280660"/>
                </a:lnTo>
                <a:lnTo>
                  <a:pt x="6836664" y="528370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6047" y="2209800"/>
            <a:ext cx="6958583" cy="5274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8427" y="2203703"/>
            <a:ext cx="6973823" cy="5288280"/>
          </a:xfrm>
          <a:custGeom>
            <a:avLst/>
            <a:gdLst/>
            <a:ahLst/>
            <a:cxnLst/>
            <a:rect l="l" t="t" r="r" b="b"/>
            <a:pathLst>
              <a:path w="6973823" h="5288280">
                <a:moveTo>
                  <a:pt x="6972300" y="5288280"/>
                </a:moveTo>
                <a:lnTo>
                  <a:pt x="1524" y="5288280"/>
                </a:lnTo>
                <a:lnTo>
                  <a:pt x="0" y="5286755"/>
                </a:lnTo>
                <a:lnTo>
                  <a:pt x="0" y="1524"/>
                </a:lnTo>
                <a:lnTo>
                  <a:pt x="1524" y="0"/>
                </a:lnTo>
                <a:lnTo>
                  <a:pt x="6972300" y="0"/>
                </a:lnTo>
                <a:lnTo>
                  <a:pt x="6973823" y="1524"/>
                </a:lnTo>
                <a:lnTo>
                  <a:pt x="6973823" y="3048"/>
                </a:lnTo>
                <a:lnTo>
                  <a:pt x="7620" y="3048"/>
                </a:lnTo>
                <a:lnTo>
                  <a:pt x="3048" y="6096"/>
                </a:lnTo>
                <a:lnTo>
                  <a:pt x="7620" y="6096"/>
                </a:lnTo>
                <a:lnTo>
                  <a:pt x="7620" y="5280660"/>
                </a:lnTo>
                <a:lnTo>
                  <a:pt x="3048" y="5280660"/>
                </a:lnTo>
                <a:lnTo>
                  <a:pt x="7620" y="5283708"/>
                </a:lnTo>
                <a:lnTo>
                  <a:pt x="6973823" y="5283708"/>
                </a:lnTo>
                <a:lnTo>
                  <a:pt x="6973823" y="5286755"/>
                </a:lnTo>
                <a:lnTo>
                  <a:pt x="6972300" y="5288280"/>
                </a:lnTo>
                <a:close/>
              </a:path>
              <a:path w="6973823" h="5288280">
                <a:moveTo>
                  <a:pt x="7620" y="6096"/>
                </a:moveTo>
                <a:lnTo>
                  <a:pt x="3048" y="6096"/>
                </a:lnTo>
                <a:lnTo>
                  <a:pt x="7620" y="3048"/>
                </a:lnTo>
                <a:lnTo>
                  <a:pt x="7620" y="6096"/>
                </a:lnTo>
                <a:close/>
              </a:path>
              <a:path w="6973823" h="5288280">
                <a:moveTo>
                  <a:pt x="6966203" y="6096"/>
                </a:moveTo>
                <a:lnTo>
                  <a:pt x="7620" y="6096"/>
                </a:lnTo>
                <a:lnTo>
                  <a:pt x="7620" y="3048"/>
                </a:lnTo>
                <a:lnTo>
                  <a:pt x="6966203" y="3048"/>
                </a:lnTo>
                <a:lnTo>
                  <a:pt x="6966203" y="6096"/>
                </a:lnTo>
                <a:close/>
              </a:path>
              <a:path w="6973823" h="5288280">
                <a:moveTo>
                  <a:pt x="6966203" y="5283708"/>
                </a:moveTo>
                <a:lnTo>
                  <a:pt x="6966203" y="3048"/>
                </a:lnTo>
                <a:lnTo>
                  <a:pt x="6970776" y="6096"/>
                </a:lnTo>
                <a:lnTo>
                  <a:pt x="6973823" y="6096"/>
                </a:lnTo>
                <a:lnTo>
                  <a:pt x="6973823" y="5280660"/>
                </a:lnTo>
                <a:lnTo>
                  <a:pt x="6970776" y="5280660"/>
                </a:lnTo>
                <a:lnTo>
                  <a:pt x="6966203" y="5283708"/>
                </a:lnTo>
                <a:close/>
              </a:path>
              <a:path w="6973823" h="5288280">
                <a:moveTo>
                  <a:pt x="6973823" y="6096"/>
                </a:moveTo>
                <a:lnTo>
                  <a:pt x="6970776" y="6096"/>
                </a:lnTo>
                <a:lnTo>
                  <a:pt x="6966203" y="3048"/>
                </a:lnTo>
                <a:lnTo>
                  <a:pt x="6973823" y="3048"/>
                </a:lnTo>
                <a:lnTo>
                  <a:pt x="6973823" y="6096"/>
                </a:lnTo>
                <a:close/>
              </a:path>
              <a:path w="6973823" h="5288280">
                <a:moveTo>
                  <a:pt x="7620" y="5283708"/>
                </a:moveTo>
                <a:lnTo>
                  <a:pt x="3048" y="5280660"/>
                </a:lnTo>
                <a:lnTo>
                  <a:pt x="7620" y="5280660"/>
                </a:lnTo>
                <a:lnTo>
                  <a:pt x="7620" y="5283708"/>
                </a:lnTo>
                <a:close/>
              </a:path>
              <a:path w="6973823" h="5288280">
                <a:moveTo>
                  <a:pt x="6966203" y="5283708"/>
                </a:moveTo>
                <a:lnTo>
                  <a:pt x="7620" y="5283708"/>
                </a:lnTo>
                <a:lnTo>
                  <a:pt x="7620" y="5280660"/>
                </a:lnTo>
                <a:lnTo>
                  <a:pt x="6966203" y="5280660"/>
                </a:lnTo>
                <a:lnTo>
                  <a:pt x="6966203" y="5283708"/>
                </a:lnTo>
                <a:close/>
              </a:path>
              <a:path w="6973823" h="5288280">
                <a:moveTo>
                  <a:pt x="6973823" y="5283708"/>
                </a:moveTo>
                <a:lnTo>
                  <a:pt x="6966203" y="5283708"/>
                </a:lnTo>
                <a:lnTo>
                  <a:pt x="6970776" y="5280660"/>
                </a:lnTo>
                <a:lnTo>
                  <a:pt x="6973823" y="5280660"/>
                </a:lnTo>
                <a:lnTo>
                  <a:pt x="6973823" y="528370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2580" y="2209800"/>
            <a:ext cx="6825996" cy="5274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86483" y="2203703"/>
            <a:ext cx="6839712" cy="5288280"/>
          </a:xfrm>
          <a:custGeom>
            <a:avLst/>
            <a:gdLst/>
            <a:ahLst/>
            <a:cxnLst/>
            <a:rect l="l" t="t" r="r" b="b"/>
            <a:pathLst>
              <a:path w="6839712" h="5288280">
                <a:moveTo>
                  <a:pt x="6838187" y="5288280"/>
                </a:moveTo>
                <a:lnTo>
                  <a:pt x="1524" y="5288280"/>
                </a:lnTo>
                <a:lnTo>
                  <a:pt x="0" y="5286755"/>
                </a:lnTo>
                <a:lnTo>
                  <a:pt x="0" y="1524"/>
                </a:lnTo>
                <a:lnTo>
                  <a:pt x="1524" y="0"/>
                </a:lnTo>
                <a:lnTo>
                  <a:pt x="6838187" y="0"/>
                </a:lnTo>
                <a:lnTo>
                  <a:pt x="6839712" y="1524"/>
                </a:lnTo>
                <a:lnTo>
                  <a:pt x="6839712" y="3048"/>
                </a:lnTo>
                <a:lnTo>
                  <a:pt x="6096" y="3048"/>
                </a:lnTo>
                <a:lnTo>
                  <a:pt x="3048" y="6096"/>
                </a:lnTo>
                <a:lnTo>
                  <a:pt x="6096" y="6096"/>
                </a:lnTo>
                <a:lnTo>
                  <a:pt x="6096" y="5280660"/>
                </a:lnTo>
                <a:lnTo>
                  <a:pt x="3048" y="5280660"/>
                </a:lnTo>
                <a:lnTo>
                  <a:pt x="6096" y="5283708"/>
                </a:lnTo>
                <a:lnTo>
                  <a:pt x="6839712" y="5283708"/>
                </a:lnTo>
                <a:lnTo>
                  <a:pt x="6839712" y="5286755"/>
                </a:lnTo>
                <a:lnTo>
                  <a:pt x="6838187" y="5288280"/>
                </a:lnTo>
                <a:close/>
              </a:path>
              <a:path w="6839712" h="5288280">
                <a:moveTo>
                  <a:pt x="6096" y="6096"/>
                </a:moveTo>
                <a:lnTo>
                  <a:pt x="3048" y="6096"/>
                </a:lnTo>
                <a:lnTo>
                  <a:pt x="6096" y="3048"/>
                </a:lnTo>
                <a:lnTo>
                  <a:pt x="6096" y="6096"/>
                </a:lnTo>
                <a:close/>
              </a:path>
              <a:path w="6839712" h="5288280">
                <a:moveTo>
                  <a:pt x="6832092" y="6096"/>
                </a:moveTo>
                <a:lnTo>
                  <a:pt x="6096" y="6096"/>
                </a:lnTo>
                <a:lnTo>
                  <a:pt x="6096" y="3048"/>
                </a:lnTo>
                <a:lnTo>
                  <a:pt x="6832092" y="3048"/>
                </a:lnTo>
                <a:lnTo>
                  <a:pt x="6832092" y="6096"/>
                </a:lnTo>
                <a:close/>
              </a:path>
              <a:path w="6839712" h="5288280">
                <a:moveTo>
                  <a:pt x="6832092" y="5283708"/>
                </a:moveTo>
                <a:lnTo>
                  <a:pt x="6832092" y="3048"/>
                </a:lnTo>
                <a:lnTo>
                  <a:pt x="6835139" y="6096"/>
                </a:lnTo>
                <a:lnTo>
                  <a:pt x="6839712" y="6096"/>
                </a:lnTo>
                <a:lnTo>
                  <a:pt x="6839712" y="5280660"/>
                </a:lnTo>
                <a:lnTo>
                  <a:pt x="6835139" y="5280660"/>
                </a:lnTo>
                <a:lnTo>
                  <a:pt x="6832092" y="5283708"/>
                </a:lnTo>
                <a:close/>
              </a:path>
              <a:path w="6839712" h="5288280">
                <a:moveTo>
                  <a:pt x="6839712" y="6096"/>
                </a:moveTo>
                <a:lnTo>
                  <a:pt x="6835139" y="6096"/>
                </a:lnTo>
                <a:lnTo>
                  <a:pt x="6832092" y="3048"/>
                </a:lnTo>
                <a:lnTo>
                  <a:pt x="6839712" y="3048"/>
                </a:lnTo>
                <a:lnTo>
                  <a:pt x="6839712" y="6096"/>
                </a:lnTo>
                <a:close/>
              </a:path>
              <a:path w="6839712" h="5288280">
                <a:moveTo>
                  <a:pt x="6096" y="5283708"/>
                </a:moveTo>
                <a:lnTo>
                  <a:pt x="3048" y="5280660"/>
                </a:lnTo>
                <a:lnTo>
                  <a:pt x="6096" y="5280660"/>
                </a:lnTo>
                <a:lnTo>
                  <a:pt x="6096" y="5283708"/>
                </a:lnTo>
                <a:close/>
              </a:path>
              <a:path w="6839712" h="5288280">
                <a:moveTo>
                  <a:pt x="6832092" y="5283708"/>
                </a:moveTo>
                <a:lnTo>
                  <a:pt x="6096" y="5283708"/>
                </a:lnTo>
                <a:lnTo>
                  <a:pt x="6096" y="5280660"/>
                </a:lnTo>
                <a:lnTo>
                  <a:pt x="6832092" y="5280660"/>
                </a:lnTo>
                <a:lnTo>
                  <a:pt x="6832092" y="5283708"/>
                </a:lnTo>
                <a:close/>
              </a:path>
              <a:path w="6839712" h="5288280">
                <a:moveTo>
                  <a:pt x="6839712" y="5283708"/>
                </a:moveTo>
                <a:lnTo>
                  <a:pt x="6832092" y="5283708"/>
                </a:lnTo>
                <a:lnTo>
                  <a:pt x="6835139" y="5280660"/>
                </a:lnTo>
                <a:lnTo>
                  <a:pt x="6839712" y="5280660"/>
                </a:lnTo>
                <a:lnTo>
                  <a:pt x="6839712" y="528370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299"/>
              </a:lnSpc>
            </a:pPr>
            <a:r>
              <a:rPr sz="3550" spc="185" dirty="0" smtClean="0">
                <a:latin typeface="Times New Roman"/>
                <a:cs typeface="Times New Roman"/>
              </a:rPr>
              <a:t>G</a:t>
            </a:r>
            <a:r>
              <a:rPr sz="3550" spc="390" dirty="0" smtClean="0">
                <a:latin typeface="Times New Roman"/>
                <a:cs typeface="Times New Roman"/>
              </a:rPr>
              <a:t>u</a:t>
            </a:r>
            <a:r>
              <a:rPr sz="3550" spc="0" dirty="0" smtClean="0">
                <a:latin typeface="Times New Roman"/>
                <a:cs typeface="Times New Roman"/>
              </a:rPr>
              <a:t>i</a:t>
            </a:r>
            <a:r>
              <a:rPr sz="3550" spc="390" dirty="0" smtClean="0">
                <a:latin typeface="Times New Roman"/>
                <a:cs typeface="Times New Roman"/>
              </a:rPr>
              <a:t>d</a:t>
            </a:r>
            <a:r>
              <a:rPr sz="3550" spc="365" dirty="0" smtClean="0">
                <a:latin typeface="Times New Roman"/>
                <a:cs typeface="Times New Roman"/>
              </a:rPr>
              <a:t>e</a:t>
            </a:r>
            <a:r>
              <a:rPr sz="3550" spc="390" dirty="0" smtClean="0">
                <a:latin typeface="Times New Roman"/>
                <a:cs typeface="Times New Roman"/>
              </a:rPr>
              <a:t>d</a:t>
            </a:r>
            <a:r>
              <a:rPr sz="3550" spc="140" dirty="0" smtClean="0">
                <a:latin typeface="Times New Roman"/>
                <a:cs typeface="Times New Roman"/>
              </a:rPr>
              <a:t> </a:t>
            </a:r>
            <a:r>
              <a:rPr sz="3550" spc="385" dirty="0" smtClean="0">
                <a:latin typeface="Times New Roman"/>
                <a:cs typeface="Times New Roman"/>
              </a:rPr>
              <a:t>P</a:t>
            </a:r>
            <a:r>
              <a:rPr sz="3550" spc="365" dirty="0" smtClean="0">
                <a:latin typeface="Times New Roman"/>
                <a:cs typeface="Times New Roman"/>
              </a:rPr>
              <a:t>a</a:t>
            </a:r>
            <a:r>
              <a:rPr sz="3550" spc="204" dirty="0" smtClean="0">
                <a:latin typeface="Times New Roman"/>
                <a:cs typeface="Times New Roman"/>
              </a:rPr>
              <a:t>t</a:t>
            </a:r>
            <a:r>
              <a:rPr sz="3550" spc="390" dirty="0" smtClean="0">
                <a:latin typeface="Times New Roman"/>
                <a:cs typeface="Times New Roman"/>
              </a:rPr>
              <a:t>h</a:t>
            </a:r>
            <a:r>
              <a:rPr sz="3550" spc="185" dirty="0" smtClean="0">
                <a:latin typeface="Times New Roman"/>
                <a:cs typeface="Times New Roman"/>
              </a:rPr>
              <a:t>w</a:t>
            </a:r>
            <a:r>
              <a:rPr sz="3550" spc="365" dirty="0" smtClean="0">
                <a:latin typeface="Times New Roman"/>
                <a:cs typeface="Times New Roman"/>
              </a:rPr>
              <a:t>a</a:t>
            </a:r>
            <a:r>
              <a:rPr sz="3550" spc="204" dirty="0" smtClean="0">
                <a:latin typeface="Times New Roman"/>
                <a:cs typeface="Times New Roman"/>
              </a:rPr>
              <a:t>y</a:t>
            </a:r>
            <a:r>
              <a:rPr sz="3550" spc="590" dirty="0" smtClean="0">
                <a:latin typeface="Times New Roman"/>
                <a:cs typeface="Times New Roman"/>
              </a:rPr>
              <a:t>s</a:t>
            </a:r>
            <a:r>
              <a:rPr sz="3550" spc="114" dirty="0" smtClean="0">
                <a:latin typeface="Times New Roman"/>
                <a:cs typeface="Times New Roman"/>
              </a:rPr>
              <a:t> </a:t>
            </a:r>
            <a:r>
              <a:rPr sz="3550" spc="385" dirty="0" smtClean="0">
                <a:solidFill>
                  <a:srgbClr val="0064A3"/>
                </a:solidFill>
                <a:latin typeface="Times New Roman"/>
                <a:cs typeface="Times New Roman"/>
              </a:rPr>
              <a:t>S</a:t>
            </a:r>
            <a:r>
              <a:rPr sz="3550" spc="365" dirty="0" smtClean="0">
                <a:solidFill>
                  <a:srgbClr val="0064A3"/>
                </a:solidFill>
                <a:latin typeface="Times New Roman"/>
                <a:cs typeface="Times New Roman"/>
              </a:rPr>
              <a:t>c</a:t>
            </a:r>
            <a:r>
              <a:rPr sz="3550" spc="400" dirty="0" smtClean="0">
                <a:solidFill>
                  <a:srgbClr val="0064A3"/>
                </a:solidFill>
                <a:latin typeface="Times New Roman"/>
                <a:cs typeface="Times New Roman"/>
              </a:rPr>
              <a:t>a</a:t>
            </a:r>
            <a:r>
              <a:rPr sz="3550" spc="0" dirty="0" smtClean="0">
                <a:solidFill>
                  <a:srgbClr val="0064A3"/>
                </a:solidFill>
                <a:latin typeface="Times New Roman"/>
                <a:cs typeface="Times New Roman"/>
              </a:rPr>
              <a:t>l</a:t>
            </a:r>
            <a:r>
              <a:rPr sz="3550" spc="390" dirty="0" smtClean="0">
                <a:solidFill>
                  <a:srgbClr val="0064A3"/>
                </a:solidFill>
                <a:latin typeface="Times New Roman"/>
                <a:cs typeface="Times New Roman"/>
              </a:rPr>
              <a:t>e</a:t>
            </a:r>
            <a:r>
              <a:rPr sz="3550" spc="120" dirty="0" smtClean="0">
                <a:solidFill>
                  <a:srgbClr val="0064A3"/>
                </a:solidFill>
                <a:latin typeface="Times New Roman"/>
                <a:cs typeface="Times New Roman"/>
              </a:rPr>
              <a:t> </a:t>
            </a:r>
            <a:r>
              <a:rPr sz="3550" spc="390" dirty="0" smtClean="0">
                <a:solidFill>
                  <a:srgbClr val="0064A3"/>
                </a:solidFill>
                <a:latin typeface="Times New Roman"/>
                <a:cs typeface="Times New Roman"/>
              </a:rPr>
              <a:t>of</a:t>
            </a:r>
            <a:r>
              <a:rPr sz="3550" spc="95" dirty="0" smtClean="0">
                <a:solidFill>
                  <a:srgbClr val="0064A3"/>
                </a:solidFill>
                <a:latin typeface="Times New Roman"/>
                <a:cs typeface="Times New Roman"/>
              </a:rPr>
              <a:t> </a:t>
            </a:r>
            <a:r>
              <a:rPr sz="3550" spc="-10" dirty="0" smtClean="0">
                <a:solidFill>
                  <a:srgbClr val="0064A3"/>
                </a:solidFill>
                <a:latin typeface="Times New Roman"/>
                <a:cs typeface="Times New Roman"/>
              </a:rPr>
              <a:t>A</a:t>
            </a:r>
            <a:r>
              <a:rPr sz="3550" spc="425" dirty="0" smtClean="0">
                <a:solidFill>
                  <a:srgbClr val="0064A3"/>
                </a:solidFill>
                <a:latin typeface="Times New Roman"/>
                <a:cs typeface="Times New Roman"/>
              </a:rPr>
              <a:t>d</a:t>
            </a:r>
            <a:r>
              <a:rPr sz="3550" spc="390" dirty="0" smtClean="0">
                <a:solidFill>
                  <a:srgbClr val="0064A3"/>
                </a:solidFill>
                <a:latin typeface="Times New Roman"/>
                <a:cs typeface="Times New Roman"/>
              </a:rPr>
              <a:t>op</a:t>
            </a:r>
            <a:r>
              <a:rPr sz="3550" spc="170" dirty="0" smtClean="0">
                <a:solidFill>
                  <a:srgbClr val="0064A3"/>
                </a:solidFill>
                <a:latin typeface="Times New Roman"/>
                <a:cs typeface="Times New Roman"/>
              </a:rPr>
              <a:t>t</a:t>
            </a:r>
            <a:r>
              <a:rPr sz="3550" spc="0" dirty="0" smtClean="0">
                <a:solidFill>
                  <a:srgbClr val="0064A3"/>
                </a:solidFill>
                <a:latin typeface="Times New Roman"/>
                <a:cs typeface="Times New Roman"/>
              </a:rPr>
              <a:t>i</a:t>
            </a:r>
            <a:r>
              <a:rPr sz="3550" spc="390" dirty="0" smtClean="0">
                <a:solidFill>
                  <a:srgbClr val="0064A3"/>
                </a:solidFill>
                <a:latin typeface="Times New Roman"/>
                <a:cs typeface="Times New Roman"/>
              </a:rPr>
              <a:t>on</a:t>
            </a:r>
            <a:r>
              <a:rPr sz="3550" spc="195" dirty="0" smtClean="0">
                <a:solidFill>
                  <a:srgbClr val="0064A3"/>
                </a:solidFill>
                <a:latin typeface="Times New Roman"/>
                <a:cs typeface="Times New Roman"/>
              </a:rPr>
              <a:t> </a:t>
            </a:r>
            <a:r>
              <a:rPr sz="3550" spc="-10" dirty="0" smtClean="0">
                <a:solidFill>
                  <a:srgbClr val="0064A3"/>
                </a:solidFill>
                <a:latin typeface="Times New Roman"/>
                <a:cs typeface="Times New Roman"/>
              </a:rPr>
              <a:t>A</a:t>
            </a:r>
            <a:r>
              <a:rPr sz="3550" spc="600" dirty="0" smtClean="0">
                <a:solidFill>
                  <a:srgbClr val="0064A3"/>
                </a:solidFill>
                <a:latin typeface="Times New Roman"/>
                <a:cs typeface="Times New Roman"/>
              </a:rPr>
              <a:t>ss</a:t>
            </a:r>
            <a:r>
              <a:rPr sz="3550" spc="400" dirty="0" smtClean="0">
                <a:solidFill>
                  <a:srgbClr val="0064A3"/>
                </a:solidFill>
                <a:latin typeface="Times New Roman"/>
                <a:cs typeface="Times New Roman"/>
              </a:rPr>
              <a:t>e</a:t>
            </a:r>
            <a:r>
              <a:rPr sz="3550" spc="565" dirty="0" smtClean="0">
                <a:solidFill>
                  <a:srgbClr val="0064A3"/>
                </a:solidFill>
                <a:latin typeface="Times New Roman"/>
                <a:cs typeface="Times New Roman"/>
              </a:rPr>
              <a:t>s</a:t>
            </a:r>
            <a:r>
              <a:rPr sz="3550" spc="600" dirty="0" smtClean="0">
                <a:solidFill>
                  <a:srgbClr val="0064A3"/>
                </a:solidFill>
                <a:latin typeface="Times New Roman"/>
                <a:cs typeface="Times New Roman"/>
              </a:rPr>
              <a:t>s</a:t>
            </a:r>
            <a:r>
              <a:rPr sz="3550" spc="385" dirty="0" smtClean="0">
                <a:solidFill>
                  <a:srgbClr val="0064A3"/>
                </a:solidFill>
                <a:latin typeface="Times New Roman"/>
                <a:cs typeface="Times New Roman"/>
              </a:rPr>
              <a:t>m</a:t>
            </a:r>
            <a:r>
              <a:rPr sz="3550" spc="400" dirty="0" smtClean="0">
                <a:solidFill>
                  <a:srgbClr val="0064A3"/>
                </a:solidFill>
                <a:latin typeface="Times New Roman"/>
                <a:cs typeface="Times New Roman"/>
              </a:rPr>
              <a:t>e</a:t>
            </a:r>
            <a:r>
              <a:rPr sz="3550" spc="390" dirty="0" smtClean="0">
                <a:solidFill>
                  <a:srgbClr val="0064A3"/>
                </a:solidFill>
                <a:latin typeface="Times New Roman"/>
                <a:cs typeface="Times New Roman"/>
              </a:rPr>
              <a:t>n</a:t>
            </a:r>
            <a:r>
              <a:rPr sz="3550" spc="185" dirty="0" smtClean="0">
                <a:solidFill>
                  <a:srgbClr val="0064A3"/>
                </a:solidFill>
                <a:latin typeface="Times New Roman"/>
                <a:cs typeface="Times New Roman"/>
              </a:rPr>
              <a:t>t</a:t>
            </a:r>
            <a:r>
              <a:rPr sz="3550" spc="130" dirty="0" smtClean="0">
                <a:solidFill>
                  <a:srgbClr val="0064A3"/>
                </a:solidFill>
                <a:latin typeface="Times New Roman"/>
                <a:cs typeface="Times New Roman"/>
              </a:rPr>
              <a:t> </a:t>
            </a:r>
            <a:r>
              <a:rPr sz="3550" spc="365" dirty="0" smtClean="0">
                <a:solidFill>
                  <a:srgbClr val="0064A3"/>
                </a:solidFill>
                <a:latin typeface="Times New Roman"/>
                <a:cs typeface="Times New Roman"/>
              </a:rPr>
              <a:t>a</a:t>
            </a:r>
            <a:r>
              <a:rPr sz="3550" spc="390" dirty="0" smtClean="0">
                <a:solidFill>
                  <a:srgbClr val="0064A3"/>
                </a:solidFill>
                <a:latin typeface="Times New Roman"/>
                <a:cs typeface="Times New Roman"/>
              </a:rPr>
              <a:t>nd</a:t>
            </a:r>
            <a:r>
              <a:rPr sz="3550" spc="140" dirty="0" smtClean="0">
                <a:solidFill>
                  <a:srgbClr val="0064A3"/>
                </a:solidFill>
                <a:latin typeface="Times New Roman"/>
                <a:cs typeface="Times New Roman"/>
              </a:rPr>
              <a:t> </a:t>
            </a:r>
            <a:r>
              <a:rPr sz="3550" spc="350" dirty="0" smtClean="0">
                <a:solidFill>
                  <a:srgbClr val="0064A3"/>
                </a:solidFill>
                <a:latin typeface="Times New Roman"/>
                <a:cs typeface="Times New Roman"/>
              </a:rPr>
              <a:t>P</a:t>
            </a:r>
            <a:r>
              <a:rPr sz="3550" spc="0" dirty="0" smtClean="0">
                <a:solidFill>
                  <a:srgbClr val="0064A3"/>
                </a:solidFill>
                <a:latin typeface="Times New Roman"/>
                <a:cs typeface="Times New Roman"/>
              </a:rPr>
              <a:t>l</a:t>
            </a:r>
            <a:r>
              <a:rPr sz="3550" spc="400" dirty="0" smtClean="0">
                <a:solidFill>
                  <a:srgbClr val="0064A3"/>
                </a:solidFill>
                <a:latin typeface="Times New Roman"/>
                <a:cs typeface="Times New Roman"/>
              </a:rPr>
              <a:t>a</a:t>
            </a:r>
            <a:r>
              <a:rPr sz="3550" spc="390" dirty="0" smtClean="0">
                <a:solidFill>
                  <a:srgbClr val="0064A3"/>
                </a:solidFill>
                <a:latin typeface="Times New Roman"/>
                <a:cs typeface="Times New Roman"/>
              </a:rPr>
              <a:t>nn</a:t>
            </a:r>
            <a:r>
              <a:rPr sz="3550" spc="0" dirty="0" smtClean="0">
                <a:solidFill>
                  <a:srgbClr val="0064A3"/>
                </a:solidFill>
                <a:latin typeface="Times New Roman"/>
                <a:cs typeface="Times New Roman"/>
              </a:rPr>
              <a:t>i</a:t>
            </a:r>
            <a:r>
              <a:rPr sz="3550" spc="390" dirty="0" smtClean="0">
                <a:solidFill>
                  <a:srgbClr val="0064A3"/>
                </a:solidFill>
                <a:latin typeface="Times New Roman"/>
                <a:cs typeface="Times New Roman"/>
              </a:rPr>
              <a:t>ng</a:t>
            </a:r>
            <a:r>
              <a:rPr sz="3550" spc="105" dirty="0" smtClean="0">
                <a:solidFill>
                  <a:srgbClr val="0064A3"/>
                </a:solidFill>
                <a:latin typeface="Times New Roman"/>
                <a:cs typeface="Times New Roman"/>
              </a:rPr>
              <a:t> </a:t>
            </a:r>
            <a:r>
              <a:rPr sz="3550" spc="-25" dirty="0" smtClean="0">
                <a:solidFill>
                  <a:srgbClr val="0064A3"/>
                </a:solidFill>
                <a:latin typeface="Times New Roman"/>
                <a:cs typeface="Times New Roman"/>
              </a:rPr>
              <a:t>T</a:t>
            </a:r>
            <a:r>
              <a:rPr sz="3550" spc="425" dirty="0" smtClean="0">
                <a:solidFill>
                  <a:srgbClr val="0064A3"/>
                </a:solidFill>
                <a:latin typeface="Times New Roman"/>
                <a:cs typeface="Times New Roman"/>
              </a:rPr>
              <a:t>o</a:t>
            </a:r>
            <a:r>
              <a:rPr sz="3550" spc="390" dirty="0" smtClean="0">
                <a:solidFill>
                  <a:srgbClr val="0064A3"/>
                </a:solidFill>
                <a:latin typeface="Times New Roman"/>
                <a:cs typeface="Times New Roman"/>
              </a:rPr>
              <a:t>o</a:t>
            </a:r>
            <a:r>
              <a:rPr sz="3550" spc="-10" dirty="0" smtClean="0">
                <a:solidFill>
                  <a:srgbClr val="0064A3"/>
                </a:solidFill>
                <a:latin typeface="Times New Roman"/>
                <a:cs typeface="Times New Roman"/>
              </a:rPr>
              <a:t>l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42160" y="2209800"/>
            <a:ext cx="7440167" cy="5274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13204" y="2180844"/>
            <a:ext cx="7498080" cy="5332475"/>
          </a:xfrm>
          <a:custGeom>
            <a:avLst/>
            <a:gdLst/>
            <a:ahLst/>
            <a:cxnLst/>
            <a:rect l="l" t="t" r="r" b="b"/>
            <a:pathLst>
              <a:path w="7498080" h="5332475">
                <a:moveTo>
                  <a:pt x="7491983" y="5332475"/>
                </a:moveTo>
                <a:lnTo>
                  <a:pt x="6096" y="5332475"/>
                </a:lnTo>
                <a:lnTo>
                  <a:pt x="0" y="5326379"/>
                </a:lnTo>
                <a:lnTo>
                  <a:pt x="0" y="6095"/>
                </a:lnTo>
                <a:lnTo>
                  <a:pt x="6096" y="0"/>
                </a:lnTo>
                <a:lnTo>
                  <a:pt x="7491983" y="0"/>
                </a:lnTo>
                <a:lnTo>
                  <a:pt x="7498080" y="6095"/>
                </a:lnTo>
                <a:lnTo>
                  <a:pt x="7498080" y="15239"/>
                </a:lnTo>
                <a:lnTo>
                  <a:pt x="28956" y="15239"/>
                </a:lnTo>
                <a:lnTo>
                  <a:pt x="13716" y="28955"/>
                </a:lnTo>
                <a:lnTo>
                  <a:pt x="28956" y="28955"/>
                </a:lnTo>
                <a:lnTo>
                  <a:pt x="28956" y="5303520"/>
                </a:lnTo>
                <a:lnTo>
                  <a:pt x="13716" y="5303520"/>
                </a:lnTo>
                <a:lnTo>
                  <a:pt x="28956" y="5318759"/>
                </a:lnTo>
                <a:lnTo>
                  <a:pt x="7498080" y="5318759"/>
                </a:lnTo>
                <a:lnTo>
                  <a:pt x="7498080" y="5326379"/>
                </a:lnTo>
                <a:lnTo>
                  <a:pt x="7491983" y="5332475"/>
                </a:lnTo>
                <a:close/>
              </a:path>
              <a:path w="7498080" h="5332475">
                <a:moveTo>
                  <a:pt x="28956" y="28955"/>
                </a:moveTo>
                <a:lnTo>
                  <a:pt x="13716" y="28955"/>
                </a:lnTo>
                <a:lnTo>
                  <a:pt x="28956" y="15239"/>
                </a:lnTo>
                <a:lnTo>
                  <a:pt x="28956" y="28955"/>
                </a:lnTo>
                <a:close/>
              </a:path>
              <a:path w="7498080" h="5332475">
                <a:moveTo>
                  <a:pt x="7469123" y="28955"/>
                </a:moveTo>
                <a:lnTo>
                  <a:pt x="28956" y="28955"/>
                </a:lnTo>
                <a:lnTo>
                  <a:pt x="28956" y="15239"/>
                </a:lnTo>
                <a:lnTo>
                  <a:pt x="7469123" y="15239"/>
                </a:lnTo>
                <a:lnTo>
                  <a:pt x="7469123" y="28955"/>
                </a:lnTo>
                <a:close/>
              </a:path>
              <a:path w="7498080" h="5332475">
                <a:moveTo>
                  <a:pt x="7469123" y="5318759"/>
                </a:moveTo>
                <a:lnTo>
                  <a:pt x="7469123" y="15239"/>
                </a:lnTo>
                <a:lnTo>
                  <a:pt x="7482839" y="28955"/>
                </a:lnTo>
                <a:lnTo>
                  <a:pt x="7498080" y="28955"/>
                </a:lnTo>
                <a:lnTo>
                  <a:pt x="7498080" y="5303520"/>
                </a:lnTo>
                <a:lnTo>
                  <a:pt x="7482839" y="5303520"/>
                </a:lnTo>
                <a:lnTo>
                  <a:pt x="7469123" y="5318759"/>
                </a:lnTo>
                <a:close/>
              </a:path>
              <a:path w="7498080" h="5332475">
                <a:moveTo>
                  <a:pt x="7498080" y="28955"/>
                </a:moveTo>
                <a:lnTo>
                  <a:pt x="7482839" y="28955"/>
                </a:lnTo>
                <a:lnTo>
                  <a:pt x="7469123" y="15239"/>
                </a:lnTo>
                <a:lnTo>
                  <a:pt x="7498080" y="15239"/>
                </a:lnTo>
                <a:lnTo>
                  <a:pt x="7498080" y="28955"/>
                </a:lnTo>
                <a:close/>
              </a:path>
              <a:path w="7498080" h="5332475">
                <a:moveTo>
                  <a:pt x="28956" y="5318759"/>
                </a:moveTo>
                <a:lnTo>
                  <a:pt x="13716" y="5303520"/>
                </a:lnTo>
                <a:lnTo>
                  <a:pt x="28956" y="5303520"/>
                </a:lnTo>
                <a:lnTo>
                  <a:pt x="28956" y="5318759"/>
                </a:lnTo>
                <a:close/>
              </a:path>
              <a:path w="7498080" h="5332475">
                <a:moveTo>
                  <a:pt x="7469123" y="5318759"/>
                </a:moveTo>
                <a:lnTo>
                  <a:pt x="28956" y="5318759"/>
                </a:lnTo>
                <a:lnTo>
                  <a:pt x="28956" y="5303520"/>
                </a:lnTo>
                <a:lnTo>
                  <a:pt x="7469123" y="5303520"/>
                </a:lnTo>
                <a:lnTo>
                  <a:pt x="7469123" y="5318759"/>
                </a:lnTo>
                <a:close/>
              </a:path>
              <a:path w="7498080" h="5332475">
                <a:moveTo>
                  <a:pt x="7498080" y="5318759"/>
                </a:moveTo>
                <a:lnTo>
                  <a:pt x="7469123" y="5318759"/>
                </a:lnTo>
                <a:lnTo>
                  <a:pt x="7482839" y="5303520"/>
                </a:lnTo>
                <a:lnTo>
                  <a:pt x="7498080" y="5303520"/>
                </a:lnTo>
                <a:lnTo>
                  <a:pt x="7498080" y="5318759"/>
                </a:lnTo>
                <a:close/>
              </a:path>
            </a:pathLst>
          </a:custGeom>
          <a:solidFill>
            <a:srgbClr val="21F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42032" y="2209800"/>
            <a:ext cx="7130796" cy="52745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9172" y="2188464"/>
            <a:ext cx="7176516" cy="5317235"/>
          </a:xfrm>
          <a:custGeom>
            <a:avLst/>
            <a:gdLst/>
            <a:ahLst/>
            <a:cxnLst/>
            <a:rect l="l" t="t" r="r" b="b"/>
            <a:pathLst>
              <a:path w="7176516" h="5317235">
                <a:moveTo>
                  <a:pt x="7170419" y="5317235"/>
                </a:moveTo>
                <a:lnTo>
                  <a:pt x="4572" y="5317235"/>
                </a:lnTo>
                <a:lnTo>
                  <a:pt x="0" y="5312664"/>
                </a:lnTo>
                <a:lnTo>
                  <a:pt x="0" y="4571"/>
                </a:lnTo>
                <a:lnTo>
                  <a:pt x="4572" y="0"/>
                </a:lnTo>
                <a:lnTo>
                  <a:pt x="7170419" y="0"/>
                </a:lnTo>
                <a:lnTo>
                  <a:pt x="7176516" y="4571"/>
                </a:lnTo>
                <a:lnTo>
                  <a:pt x="7176516" y="10667"/>
                </a:lnTo>
                <a:lnTo>
                  <a:pt x="22859" y="10667"/>
                </a:lnTo>
                <a:lnTo>
                  <a:pt x="10668" y="21335"/>
                </a:lnTo>
                <a:lnTo>
                  <a:pt x="22859" y="21335"/>
                </a:lnTo>
                <a:lnTo>
                  <a:pt x="22859" y="5295900"/>
                </a:lnTo>
                <a:lnTo>
                  <a:pt x="10668" y="5295900"/>
                </a:lnTo>
                <a:lnTo>
                  <a:pt x="22859" y="5306568"/>
                </a:lnTo>
                <a:lnTo>
                  <a:pt x="7176516" y="5306568"/>
                </a:lnTo>
                <a:lnTo>
                  <a:pt x="7176516" y="5312664"/>
                </a:lnTo>
                <a:lnTo>
                  <a:pt x="7170419" y="5317235"/>
                </a:lnTo>
                <a:close/>
              </a:path>
              <a:path w="7176516" h="5317235">
                <a:moveTo>
                  <a:pt x="22859" y="21335"/>
                </a:moveTo>
                <a:lnTo>
                  <a:pt x="10668" y="21335"/>
                </a:lnTo>
                <a:lnTo>
                  <a:pt x="22859" y="10667"/>
                </a:lnTo>
                <a:lnTo>
                  <a:pt x="22859" y="21335"/>
                </a:lnTo>
                <a:close/>
              </a:path>
              <a:path w="7176516" h="5317235">
                <a:moveTo>
                  <a:pt x="7153655" y="21335"/>
                </a:moveTo>
                <a:lnTo>
                  <a:pt x="22859" y="21335"/>
                </a:lnTo>
                <a:lnTo>
                  <a:pt x="22859" y="10667"/>
                </a:lnTo>
                <a:lnTo>
                  <a:pt x="7153655" y="10667"/>
                </a:lnTo>
                <a:lnTo>
                  <a:pt x="7153655" y="21335"/>
                </a:lnTo>
                <a:close/>
              </a:path>
              <a:path w="7176516" h="5317235">
                <a:moveTo>
                  <a:pt x="7153655" y="5306568"/>
                </a:moveTo>
                <a:lnTo>
                  <a:pt x="7153655" y="10667"/>
                </a:lnTo>
                <a:lnTo>
                  <a:pt x="7164323" y="21335"/>
                </a:lnTo>
                <a:lnTo>
                  <a:pt x="7176516" y="21335"/>
                </a:lnTo>
                <a:lnTo>
                  <a:pt x="7176516" y="5295900"/>
                </a:lnTo>
                <a:lnTo>
                  <a:pt x="7164323" y="5295900"/>
                </a:lnTo>
                <a:lnTo>
                  <a:pt x="7153655" y="5306568"/>
                </a:lnTo>
                <a:close/>
              </a:path>
              <a:path w="7176516" h="5317235">
                <a:moveTo>
                  <a:pt x="7176516" y="21335"/>
                </a:moveTo>
                <a:lnTo>
                  <a:pt x="7164323" y="21335"/>
                </a:lnTo>
                <a:lnTo>
                  <a:pt x="7153655" y="10667"/>
                </a:lnTo>
                <a:lnTo>
                  <a:pt x="7176516" y="10667"/>
                </a:lnTo>
                <a:lnTo>
                  <a:pt x="7176516" y="21335"/>
                </a:lnTo>
                <a:close/>
              </a:path>
              <a:path w="7176516" h="5317235">
                <a:moveTo>
                  <a:pt x="22859" y="5306568"/>
                </a:moveTo>
                <a:lnTo>
                  <a:pt x="10668" y="5295900"/>
                </a:lnTo>
                <a:lnTo>
                  <a:pt x="22859" y="5295900"/>
                </a:lnTo>
                <a:lnTo>
                  <a:pt x="22859" y="5306568"/>
                </a:lnTo>
                <a:close/>
              </a:path>
              <a:path w="7176516" h="5317235">
                <a:moveTo>
                  <a:pt x="7153655" y="5306568"/>
                </a:moveTo>
                <a:lnTo>
                  <a:pt x="22859" y="5306568"/>
                </a:lnTo>
                <a:lnTo>
                  <a:pt x="22859" y="5295900"/>
                </a:lnTo>
                <a:lnTo>
                  <a:pt x="7153655" y="5295900"/>
                </a:lnTo>
                <a:lnTo>
                  <a:pt x="7153655" y="5306568"/>
                </a:lnTo>
                <a:close/>
              </a:path>
              <a:path w="7176516" h="5317235">
                <a:moveTo>
                  <a:pt x="7176516" y="5306568"/>
                </a:moveTo>
                <a:lnTo>
                  <a:pt x="7153655" y="5306568"/>
                </a:lnTo>
                <a:lnTo>
                  <a:pt x="7164323" y="5295900"/>
                </a:lnTo>
                <a:lnTo>
                  <a:pt x="7176516" y="5295900"/>
                </a:lnTo>
                <a:lnTo>
                  <a:pt x="7176516" y="5306568"/>
                </a:lnTo>
                <a:close/>
              </a:path>
            </a:pathLst>
          </a:custGeom>
          <a:solidFill>
            <a:srgbClr val="21F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783" y="469683"/>
            <a:ext cx="2134463" cy="1267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22"/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773" b="1" spc="8" dirty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773" b="1" spc="4" dirty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773" b="1" spc="-35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773" b="1" spc="-4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773" b="1" spc="-35" dirty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773" b="1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773" b="1" spc="43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773" b="1" spc="4" dirty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773" b="1" spc="-12" dirty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773" b="1" spc="-8" dirty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773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836" y="2364965"/>
            <a:ext cx="7758916" cy="46559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5952" marR="3091040" indent="-186621" algn="ctr">
              <a:buClr>
                <a:srgbClr val="0064A3"/>
              </a:buClr>
              <a:buFont typeface="Arial"/>
              <a:buChar char="•"/>
              <a:tabLst>
                <a:tab pos="195952" algn="l"/>
              </a:tabLst>
            </a:pPr>
            <a:r>
              <a:rPr sz="2784" b="1" dirty="0">
                <a:solidFill>
                  <a:srgbClr val="131212"/>
                </a:solidFill>
                <a:latin typeface="Arial"/>
                <a:cs typeface="Arial"/>
              </a:rPr>
              <a:t>Backgrou</a:t>
            </a:r>
            <a:r>
              <a:rPr sz="2784" b="1" spc="-12" dirty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784" b="1" dirty="0">
                <a:solidFill>
                  <a:srgbClr val="131212"/>
                </a:solidFill>
                <a:latin typeface="Arial"/>
                <a:cs typeface="Arial"/>
              </a:rPr>
              <a:t>d a</a:t>
            </a:r>
            <a:r>
              <a:rPr sz="2784" b="1" spc="-12" dirty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784" b="1" dirty="0">
                <a:solidFill>
                  <a:srgbClr val="131212"/>
                </a:solidFill>
                <a:latin typeface="Arial"/>
                <a:cs typeface="Arial"/>
              </a:rPr>
              <a:t>d Overview</a:t>
            </a:r>
            <a:endParaRPr sz="2784">
              <a:latin typeface="Arial"/>
              <a:cs typeface="Arial"/>
            </a:endParaRPr>
          </a:p>
          <a:p>
            <a:pPr>
              <a:lnSpc>
                <a:spcPts val="657"/>
              </a:lnSpc>
              <a:spcBef>
                <a:spcPts val="12"/>
              </a:spcBef>
              <a:buClr>
                <a:srgbClr val="0064A3"/>
              </a:buClr>
              <a:buFont typeface="Arial"/>
              <a:buChar char="•"/>
            </a:pPr>
            <a:endParaRPr sz="657"/>
          </a:p>
          <a:p>
            <a:pPr marL="632057" lvl="1" indent="-244081">
              <a:buClr>
                <a:srgbClr val="0064A3"/>
              </a:buClr>
              <a:buFont typeface="Arial"/>
              <a:buChar char="–"/>
              <a:tabLst>
                <a:tab pos="632057" algn="l"/>
                <a:tab pos="3008534" algn="l"/>
              </a:tabLst>
            </a:pPr>
            <a:r>
              <a:rPr sz="2784" dirty="0">
                <a:solidFill>
                  <a:srgbClr val="131212"/>
                </a:solidFill>
                <a:latin typeface="Arial"/>
                <a:cs typeface="Arial"/>
              </a:rPr>
              <a:t>Backgrou</a:t>
            </a:r>
            <a:r>
              <a:rPr sz="2784" spc="4" dirty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784" dirty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2784" spc="-23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784" dirty="0">
                <a:solidFill>
                  <a:srgbClr val="131212"/>
                </a:solidFill>
                <a:latin typeface="Arial"/>
                <a:cs typeface="Arial"/>
              </a:rPr>
              <a:t>of	assessm</a:t>
            </a:r>
            <a:r>
              <a:rPr sz="2784" spc="8" dirty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784" dirty="0">
                <a:solidFill>
                  <a:srgbClr val="131212"/>
                </a:solidFill>
                <a:latin typeface="Arial"/>
                <a:cs typeface="Arial"/>
              </a:rPr>
              <a:t>nt</a:t>
            </a:r>
            <a:endParaRPr sz="2784">
              <a:latin typeface="Arial"/>
              <a:cs typeface="Arial"/>
            </a:endParaRPr>
          </a:p>
          <a:p>
            <a:pPr lvl="1">
              <a:lnSpc>
                <a:spcPts val="657"/>
              </a:lnSpc>
              <a:spcBef>
                <a:spcPts val="10"/>
              </a:spcBef>
              <a:buClr>
                <a:srgbClr val="0064A3"/>
              </a:buClr>
              <a:buFont typeface="Arial"/>
              <a:buChar char="–"/>
            </a:pPr>
            <a:endParaRPr sz="657"/>
          </a:p>
          <a:p>
            <a:pPr marL="632057" lvl="1" indent="-244081">
              <a:buClr>
                <a:srgbClr val="0064A3"/>
              </a:buClr>
              <a:buFont typeface="Arial"/>
              <a:buChar char="–"/>
              <a:tabLst>
                <a:tab pos="632057" algn="l"/>
                <a:tab pos="2046942" algn="l"/>
                <a:tab pos="3028669" algn="l"/>
              </a:tabLst>
            </a:pPr>
            <a:r>
              <a:rPr sz="2784" dirty="0">
                <a:solidFill>
                  <a:srgbClr val="131212"/>
                </a:solidFill>
                <a:latin typeface="Arial"/>
                <a:cs typeface="Arial"/>
              </a:rPr>
              <a:t>Purpose	of</a:t>
            </a:r>
            <a:r>
              <a:rPr sz="2784" spc="-12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784" dirty="0">
                <a:solidFill>
                  <a:srgbClr val="131212"/>
                </a:solidFill>
                <a:latin typeface="Arial"/>
                <a:cs typeface="Arial"/>
              </a:rPr>
              <a:t>the	assessment </a:t>
            </a:r>
            <a:r>
              <a:rPr sz="2475" i="1" dirty="0">
                <a:solidFill>
                  <a:srgbClr val="131212"/>
                </a:solidFill>
                <a:latin typeface="Arial"/>
                <a:cs typeface="Arial"/>
              </a:rPr>
              <a:t>(</a:t>
            </a:r>
            <a:r>
              <a:rPr sz="2784" i="1" dirty="0">
                <a:solidFill>
                  <a:srgbClr val="131212"/>
                </a:solidFill>
                <a:latin typeface="Arial"/>
                <a:cs typeface="Arial"/>
              </a:rPr>
              <a:t>“</a:t>
            </a:r>
            <a:r>
              <a:rPr sz="2475" i="1" dirty="0">
                <a:solidFill>
                  <a:srgbClr val="131212"/>
                </a:solidFill>
                <a:latin typeface="Arial"/>
                <a:cs typeface="Arial"/>
              </a:rPr>
              <a:t>Why</a:t>
            </a:r>
            <a:r>
              <a:rPr sz="2475" i="1" spc="-12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475" i="1" dirty="0">
                <a:solidFill>
                  <a:srgbClr val="131212"/>
                </a:solidFill>
                <a:latin typeface="Arial"/>
                <a:cs typeface="Arial"/>
              </a:rPr>
              <a:t>are</a:t>
            </a:r>
            <a:r>
              <a:rPr sz="2475" i="1" spc="-19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475" i="1" dirty="0">
                <a:solidFill>
                  <a:srgbClr val="131212"/>
                </a:solidFill>
                <a:latin typeface="Arial"/>
                <a:cs typeface="Arial"/>
              </a:rPr>
              <a:t>we</a:t>
            </a:r>
            <a:r>
              <a:rPr sz="2475" i="1" spc="-12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475" i="1" dirty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2475" i="1" spc="-8" dirty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2475" i="1" dirty="0">
                <a:solidFill>
                  <a:srgbClr val="131212"/>
                </a:solidFill>
                <a:latin typeface="Arial"/>
                <a:cs typeface="Arial"/>
              </a:rPr>
              <a:t>ing</a:t>
            </a:r>
            <a:endParaRPr sz="2475">
              <a:latin typeface="Arial"/>
              <a:cs typeface="Arial"/>
            </a:endParaRPr>
          </a:p>
          <a:p>
            <a:pPr marL="632057">
              <a:spcBef>
                <a:spcPts val="4"/>
              </a:spcBef>
            </a:pPr>
            <a:r>
              <a:rPr sz="2475" i="1" dirty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475" i="1" spc="-8" dirty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2475" i="1" dirty="0">
                <a:solidFill>
                  <a:srgbClr val="131212"/>
                </a:solidFill>
                <a:latin typeface="Arial"/>
                <a:cs typeface="Arial"/>
              </a:rPr>
              <a:t>is?”)</a:t>
            </a:r>
            <a:endParaRPr sz="2475">
              <a:latin typeface="Arial"/>
              <a:cs typeface="Arial"/>
            </a:endParaRPr>
          </a:p>
          <a:p>
            <a:pPr>
              <a:lnSpc>
                <a:spcPts val="657"/>
              </a:lnSpc>
              <a:spcBef>
                <a:spcPts val="9"/>
              </a:spcBef>
            </a:pPr>
            <a:endParaRPr sz="657"/>
          </a:p>
          <a:p>
            <a:pPr marL="632057" lvl="1" indent="-244081">
              <a:buClr>
                <a:srgbClr val="0064A3"/>
              </a:buClr>
              <a:buFont typeface="Arial"/>
              <a:buChar char="–"/>
              <a:tabLst>
                <a:tab pos="632057" algn="l"/>
                <a:tab pos="1889787" algn="l"/>
                <a:tab pos="2478136" algn="l"/>
                <a:tab pos="3185824" algn="l"/>
                <a:tab pos="4777999" algn="l"/>
              </a:tabLst>
            </a:pPr>
            <a:r>
              <a:rPr sz="2784" dirty="0">
                <a:solidFill>
                  <a:srgbClr val="131212"/>
                </a:solidFill>
                <a:latin typeface="Arial"/>
                <a:cs typeface="Arial"/>
              </a:rPr>
              <a:t>Rev</a:t>
            </a:r>
            <a:r>
              <a:rPr sz="2784" spc="4" dirty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2784" dirty="0">
                <a:solidFill>
                  <a:srgbClr val="131212"/>
                </a:solidFill>
                <a:latin typeface="Arial"/>
                <a:cs typeface="Arial"/>
              </a:rPr>
              <a:t>ew	</a:t>
            </a:r>
            <a:r>
              <a:rPr sz="2784" spc="-12" dirty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784" dirty="0">
                <a:solidFill>
                  <a:srgbClr val="131212"/>
                </a:solidFill>
                <a:latin typeface="Arial"/>
                <a:cs typeface="Arial"/>
              </a:rPr>
              <a:t>he	four	pathways	practice</a:t>
            </a:r>
            <a:r>
              <a:rPr sz="2784" spc="-15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784" dirty="0">
                <a:solidFill>
                  <a:srgbClr val="131212"/>
                </a:solidFill>
                <a:latin typeface="Arial"/>
                <a:cs typeface="Arial"/>
              </a:rPr>
              <a:t>areas</a:t>
            </a:r>
            <a:endParaRPr sz="2784">
              <a:latin typeface="Arial"/>
              <a:cs typeface="Arial"/>
            </a:endParaRPr>
          </a:p>
          <a:p>
            <a:pPr lvl="1">
              <a:lnSpc>
                <a:spcPts val="580"/>
              </a:lnSpc>
              <a:spcBef>
                <a:spcPts val="16"/>
              </a:spcBef>
              <a:buClr>
                <a:srgbClr val="0064A3"/>
              </a:buClr>
              <a:buFont typeface="Arial"/>
              <a:buChar char="–"/>
            </a:pPr>
            <a:endParaRPr sz="580"/>
          </a:p>
          <a:p>
            <a:pPr marL="821625" lvl="2" indent="-190059">
              <a:buClr>
                <a:srgbClr val="0064A3"/>
              </a:buClr>
              <a:buFont typeface="Arial"/>
              <a:buChar char="•"/>
              <a:tabLst>
                <a:tab pos="821625" algn="l"/>
              </a:tabLst>
            </a:pP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M</a:t>
            </a:r>
            <a:r>
              <a:rPr sz="2475" spc="-8" dirty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2475" spc="-8" dirty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ing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thw</a:t>
            </a:r>
            <a:r>
              <a:rPr sz="2475" spc="-8" dirty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ys</a:t>
            </a:r>
            <a:endParaRPr sz="2475">
              <a:latin typeface="Arial"/>
              <a:cs typeface="Arial"/>
            </a:endParaRPr>
          </a:p>
          <a:p>
            <a:pPr lvl="2">
              <a:lnSpc>
                <a:spcPts val="580"/>
              </a:lnSpc>
              <a:spcBef>
                <a:spcPts val="14"/>
              </a:spcBef>
              <a:buClr>
                <a:srgbClr val="0064A3"/>
              </a:buClr>
              <a:buFont typeface="Arial"/>
              <a:buChar char="•"/>
            </a:pPr>
            <a:endParaRPr sz="580"/>
          </a:p>
          <a:p>
            <a:pPr marL="821625" lvl="2" indent="-190059">
              <a:buClr>
                <a:srgbClr val="0064A3"/>
              </a:buClr>
              <a:buFont typeface="Arial"/>
              <a:buChar char="•"/>
              <a:tabLst>
                <a:tab pos="821625" algn="l"/>
              </a:tabLst>
            </a:pP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Hel</a:t>
            </a:r>
            <a:r>
              <a:rPr sz="2475" spc="-15" dirty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2475" spc="-8" dirty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2475" spc="-8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stu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ts</a:t>
            </a:r>
            <a:r>
              <a:rPr sz="2475" spc="-19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cho</a:t>
            </a:r>
            <a:r>
              <a:rPr sz="2475" spc="-15" dirty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se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2475" spc="-19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475" spc="-8" dirty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r t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475" spc="-19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th</a:t>
            </a:r>
            <a:endParaRPr sz="2475">
              <a:latin typeface="Arial"/>
              <a:cs typeface="Arial"/>
            </a:endParaRPr>
          </a:p>
          <a:p>
            <a:pPr lvl="2">
              <a:lnSpc>
                <a:spcPts val="580"/>
              </a:lnSpc>
              <a:spcBef>
                <a:spcPts val="15"/>
              </a:spcBef>
              <a:buClr>
                <a:srgbClr val="0064A3"/>
              </a:buClr>
              <a:buFont typeface="Arial"/>
              <a:buChar char="•"/>
            </a:pPr>
            <a:endParaRPr sz="580"/>
          </a:p>
          <a:p>
            <a:pPr marL="821625" lvl="2" indent="-190059">
              <a:buClr>
                <a:srgbClr val="0064A3"/>
              </a:buClr>
              <a:buFont typeface="Arial"/>
              <a:buChar char="•"/>
              <a:tabLst>
                <a:tab pos="821625" algn="l"/>
              </a:tabLst>
            </a:pP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Ke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pi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g st</a:t>
            </a:r>
            <a:r>
              <a:rPr sz="2475" spc="-8" dirty="0">
                <a:solidFill>
                  <a:srgbClr val="131212"/>
                </a:solidFill>
                <a:latin typeface="Arial"/>
                <a:cs typeface="Arial"/>
              </a:rPr>
              <a:t>u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2475" spc="-8" dirty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nts</a:t>
            </a:r>
            <a:r>
              <a:rPr sz="2475" spc="-23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on</a:t>
            </a:r>
            <a:r>
              <a:rPr sz="2475" spc="-8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475" spc="-8" dirty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e 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ath</a:t>
            </a:r>
            <a:endParaRPr sz="2475">
              <a:latin typeface="Arial"/>
              <a:cs typeface="Arial"/>
            </a:endParaRPr>
          </a:p>
          <a:p>
            <a:pPr lvl="2">
              <a:lnSpc>
                <a:spcPts val="580"/>
              </a:lnSpc>
              <a:spcBef>
                <a:spcPts val="14"/>
              </a:spcBef>
              <a:buClr>
                <a:srgbClr val="0064A3"/>
              </a:buClr>
              <a:buFont typeface="Arial"/>
              <a:buChar char="•"/>
            </a:pPr>
            <a:endParaRPr sz="580"/>
          </a:p>
          <a:p>
            <a:pPr marL="821625" lvl="2" indent="-190059">
              <a:buClr>
                <a:srgbClr val="0064A3"/>
              </a:buClr>
              <a:buFont typeface="Arial"/>
              <a:buChar char="•"/>
              <a:tabLst>
                <a:tab pos="821625" algn="l"/>
              </a:tabLst>
            </a:pP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Ensuri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2475" spc="-15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th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t stu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475" spc="-8" dirty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ts</a:t>
            </a:r>
            <a:r>
              <a:rPr sz="2475" spc="-19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are</a:t>
            </a:r>
            <a:r>
              <a:rPr sz="2475" spc="-19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le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rni</a:t>
            </a:r>
            <a:r>
              <a:rPr sz="2475" spc="-12" dirty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475" dirty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endParaRPr sz="2475">
              <a:latin typeface="Arial"/>
              <a:cs typeface="Arial"/>
            </a:endParaRPr>
          </a:p>
          <a:p>
            <a:pPr lvl="2">
              <a:lnSpc>
                <a:spcPts val="657"/>
              </a:lnSpc>
              <a:spcBef>
                <a:spcPts val="7"/>
              </a:spcBef>
              <a:buClr>
                <a:srgbClr val="0064A3"/>
              </a:buClr>
              <a:buFont typeface="Arial"/>
              <a:buChar char="•"/>
            </a:pPr>
            <a:endParaRPr sz="657"/>
          </a:p>
          <a:p>
            <a:pPr marL="632057" lvl="1" indent="-244081">
              <a:buClr>
                <a:srgbClr val="0064A3"/>
              </a:buClr>
              <a:buFont typeface="Arial"/>
              <a:buChar char="–"/>
              <a:tabLst>
                <a:tab pos="632057" algn="l"/>
              </a:tabLst>
            </a:pPr>
            <a:r>
              <a:rPr sz="2784" dirty="0">
                <a:solidFill>
                  <a:srgbClr val="131212"/>
                </a:solidFill>
                <a:latin typeface="Arial"/>
                <a:cs typeface="Arial"/>
              </a:rPr>
              <a:t>Revie</a:t>
            </a:r>
            <a:r>
              <a:rPr sz="2784" spc="4" dirty="0">
                <a:solidFill>
                  <a:srgbClr val="131212"/>
                </a:solidFill>
                <a:latin typeface="Arial"/>
                <a:cs typeface="Arial"/>
              </a:rPr>
              <a:t>w</a:t>
            </a:r>
            <a:r>
              <a:rPr sz="2784" dirty="0">
                <a:solidFill>
                  <a:srgbClr val="131212"/>
                </a:solidFill>
                <a:latin typeface="Arial"/>
                <a:cs typeface="Arial"/>
              </a:rPr>
              <a:t>/define</a:t>
            </a:r>
            <a:r>
              <a:rPr sz="2784" spc="-27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784" dirty="0">
                <a:solidFill>
                  <a:srgbClr val="131212"/>
                </a:solidFill>
                <a:latin typeface="Arial"/>
                <a:cs typeface="Arial"/>
              </a:rPr>
              <a:t>the s</a:t>
            </a:r>
            <a:r>
              <a:rPr sz="2784" spc="-12" dirty="0">
                <a:solidFill>
                  <a:srgbClr val="131212"/>
                </a:solidFill>
                <a:latin typeface="Arial"/>
                <a:cs typeface="Arial"/>
              </a:rPr>
              <a:t>c</a:t>
            </a:r>
            <a:r>
              <a:rPr sz="2784" dirty="0">
                <a:solidFill>
                  <a:srgbClr val="131212"/>
                </a:solidFill>
                <a:latin typeface="Arial"/>
                <a:cs typeface="Arial"/>
              </a:rPr>
              <a:t>ale</a:t>
            </a:r>
            <a:endParaRPr sz="2784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105" rIns="0" bIns="0" rtlCol="0">
            <a:noAutofit/>
          </a:bodyPr>
          <a:lstStyle/>
          <a:p>
            <a:pPr marL="9822">
              <a:lnSpc>
                <a:spcPct val="100000"/>
              </a:lnSpc>
            </a:pPr>
            <a:r>
              <a:rPr sz="3558" b="1" spc="-19" dirty="0">
                <a:solidFill>
                  <a:srgbClr val="0064A3"/>
                </a:solidFill>
                <a:latin typeface="Arial"/>
                <a:cs typeface="Arial"/>
              </a:rPr>
              <a:t>Introduc</a:t>
            </a:r>
            <a:r>
              <a:rPr sz="3558" b="1" spc="-23" dirty="0">
                <a:solidFill>
                  <a:srgbClr val="0064A3"/>
                </a:solidFill>
                <a:latin typeface="Arial"/>
                <a:cs typeface="Arial"/>
              </a:rPr>
              <a:t>ing</a:t>
            </a:r>
            <a:r>
              <a:rPr sz="3558" b="1" spc="23" dirty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3558" b="1" spc="-19" dirty="0">
                <a:solidFill>
                  <a:srgbClr val="0064A3"/>
                </a:solidFill>
                <a:latin typeface="Arial"/>
                <a:cs typeface="Arial"/>
              </a:rPr>
              <a:t>the</a:t>
            </a:r>
            <a:r>
              <a:rPr sz="3558" b="1" spc="-4" dirty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3558" b="1" spc="-23" dirty="0">
                <a:solidFill>
                  <a:srgbClr val="0064A3"/>
                </a:solidFill>
                <a:latin typeface="Arial"/>
                <a:cs typeface="Arial"/>
              </a:rPr>
              <a:t>Assessment</a:t>
            </a:r>
            <a:r>
              <a:rPr sz="3558" b="1" spc="50" dirty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3558" b="1" spc="-19" dirty="0">
                <a:solidFill>
                  <a:srgbClr val="131212"/>
                </a:solidFill>
                <a:latin typeface="Arial"/>
                <a:cs typeface="Arial"/>
              </a:rPr>
              <a:t>to</a:t>
            </a:r>
            <a:r>
              <a:rPr sz="3558" b="1" spc="-4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558" b="1" spc="-19" dirty="0">
                <a:solidFill>
                  <a:srgbClr val="131212"/>
                </a:solidFill>
                <a:latin typeface="Arial"/>
                <a:cs typeface="Arial"/>
              </a:rPr>
              <a:t>Coll</a:t>
            </a:r>
            <a:r>
              <a:rPr sz="3558" b="1" spc="-35" dirty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558" b="1" spc="-23" dirty="0">
                <a:solidFill>
                  <a:srgbClr val="131212"/>
                </a:solidFill>
                <a:latin typeface="Arial"/>
                <a:cs typeface="Arial"/>
              </a:rPr>
              <a:t>ges</a:t>
            </a:r>
            <a:endParaRPr sz="3558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9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219" y="473202"/>
            <a:ext cx="214122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-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MM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U</a:t>
            </a:r>
            <a:r>
              <a:rPr sz="750" spc="0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-30" dirty="0" smtClean="0">
                <a:solidFill>
                  <a:srgbClr val="00529A"/>
                </a:solidFill>
                <a:latin typeface="Times New Roman"/>
                <a:cs typeface="Times New Roman"/>
              </a:rPr>
              <a:t>I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-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Y</a:t>
            </a:r>
            <a:r>
              <a:rPr sz="750" spc="6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O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LL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EGE</a:t>
            </a:r>
            <a:r>
              <a:rPr sz="750" spc="35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0" dirty="0" smtClean="0">
                <a:solidFill>
                  <a:srgbClr val="00529A"/>
                </a:solidFill>
                <a:latin typeface="Times New Roman"/>
                <a:cs typeface="Times New Roman"/>
              </a:rPr>
              <a:t>R</a:t>
            </a:r>
            <a:r>
              <a:rPr sz="750" spc="6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90" dirty="0" smtClean="0">
                <a:solidFill>
                  <a:srgbClr val="00529A"/>
                </a:solidFill>
                <a:latin typeface="Times New Roman"/>
                <a:cs typeface="Times New Roman"/>
              </a:rPr>
              <a:t>S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-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A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RC</a:t>
            </a:r>
            <a:r>
              <a:rPr sz="750" spc="10" dirty="0" smtClean="0">
                <a:solidFill>
                  <a:srgbClr val="00529A"/>
                </a:solidFill>
                <a:latin typeface="Times New Roman"/>
                <a:cs typeface="Times New Roman"/>
              </a:rPr>
              <a:t>H</a:t>
            </a:r>
            <a:r>
              <a:rPr sz="750" spc="70" dirty="0" smtClean="0">
                <a:solidFill>
                  <a:srgbClr val="00529A"/>
                </a:solidFill>
                <a:latin typeface="Times New Roman"/>
                <a:cs typeface="Times New Roman"/>
              </a:rPr>
              <a:t> </a:t>
            </a:r>
            <a:r>
              <a:rPr sz="750" spc="45" dirty="0" smtClean="0">
                <a:solidFill>
                  <a:srgbClr val="00529A"/>
                </a:solidFill>
                <a:latin typeface="Times New Roman"/>
                <a:cs typeface="Times New Roman"/>
              </a:rPr>
              <a:t>C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</a:t>
            </a:r>
            <a:r>
              <a:rPr sz="750" spc="5" dirty="0" smtClean="0">
                <a:solidFill>
                  <a:srgbClr val="00529A"/>
                </a:solidFill>
                <a:latin typeface="Times New Roman"/>
                <a:cs typeface="Times New Roman"/>
              </a:rPr>
              <a:t>N</a:t>
            </a:r>
            <a:r>
              <a:rPr sz="750" spc="20" dirty="0" smtClean="0">
                <a:solidFill>
                  <a:srgbClr val="00529A"/>
                </a:solidFill>
                <a:latin typeface="Times New Roman"/>
                <a:cs typeface="Times New Roman"/>
              </a:rPr>
              <a:t>T</a:t>
            </a:r>
            <a:r>
              <a:rPr sz="750" spc="50" dirty="0" smtClean="0">
                <a:solidFill>
                  <a:srgbClr val="00529A"/>
                </a:solidFill>
                <a:latin typeface="Times New Roman"/>
                <a:cs typeface="Times New Roman"/>
              </a:rPr>
              <a:t>ER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72" y="2368094"/>
            <a:ext cx="8392160" cy="4234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8120" indent="-186055">
              <a:lnSpc>
                <a:spcPct val="100000"/>
              </a:lnSpc>
              <a:buClr>
                <a:srgbClr val="0064A3"/>
              </a:buClr>
              <a:buFont typeface="Times New Roman"/>
              <a:buChar char="•"/>
              <a:tabLst>
                <a:tab pos="198120" algn="l"/>
              </a:tabLst>
            </a:pP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1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#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3</a:t>
            </a:r>
            <a:r>
              <a:rPr sz="2150" spc="6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b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k</a:t>
            </a:r>
            <a:r>
              <a:rPr sz="2150" spc="1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co</a:t>
            </a:r>
            <a:r>
              <a:rPr sz="2150" spc="-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s)</a:t>
            </a:r>
            <a:endParaRPr sz="215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9"/>
              </a:spcBef>
              <a:buClr>
                <a:srgbClr val="0064A3"/>
              </a:buClr>
              <a:buFont typeface="Times New Roman"/>
              <a:buChar char="•"/>
            </a:pPr>
            <a:endParaRPr sz="500"/>
          </a:p>
          <a:p>
            <a:pPr marL="198120" indent="-186055">
              <a:lnSpc>
                <a:spcPct val="100000"/>
              </a:lnSpc>
              <a:buClr>
                <a:srgbClr val="0064A3"/>
              </a:buClr>
              <a:buFont typeface="Times New Roman"/>
              <a:buChar char="•"/>
              <a:tabLst>
                <a:tab pos="198120" algn="l"/>
              </a:tabLst>
            </a:pPr>
            <a:r>
              <a:rPr sz="2150" spc="-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150" spc="254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: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5</a:t>
            </a:r>
            <a:r>
              <a:rPr sz="2150" spc="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54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3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215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9"/>
              </a:spcBef>
              <a:buClr>
                <a:srgbClr val="0064A3"/>
              </a:buClr>
              <a:buFont typeface="Times New Roman"/>
              <a:buChar char="•"/>
            </a:pPr>
            <a:endParaRPr sz="500"/>
          </a:p>
          <a:p>
            <a:pPr marL="634365" lvl="1" indent="-243840">
              <a:lnSpc>
                <a:spcPct val="1000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150" spc="-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od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150" spc="7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-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-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8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2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3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s)</a:t>
            </a:r>
            <a:endParaRPr sz="2150">
              <a:latin typeface="Times New Roman"/>
              <a:cs typeface="Times New Roman"/>
            </a:endParaRPr>
          </a:p>
          <a:p>
            <a:pPr lvl="1">
              <a:lnSpc>
                <a:spcPts val="500"/>
              </a:lnSpc>
              <a:spcBef>
                <a:spcPts val="39"/>
              </a:spcBef>
              <a:buClr>
                <a:srgbClr val="0064A3"/>
              </a:buClr>
              <a:buFont typeface="Times New Roman"/>
              <a:buChar char="–"/>
            </a:pPr>
            <a:endParaRPr sz="500"/>
          </a:p>
          <a:p>
            <a:pPr marL="634365" lvl="1" indent="-243840">
              <a:lnSpc>
                <a:spcPct val="1000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5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nu</a:t>
            </a:r>
            <a:r>
              <a:rPr sz="21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es)</a:t>
            </a:r>
            <a:endParaRPr sz="2150">
              <a:latin typeface="Times New Roman"/>
              <a:cs typeface="Times New Roman"/>
            </a:endParaRPr>
          </a:p>
          <a:p>
            <a:pPr lvl="1">
              <a:lnSpc>
                <a:spcPts val="500"/>
              </a:lnSpc>
              <a:spcBef>
                <a:spcPts val="30"/>
              </a:spcBef>
              <a:buClr>
                <a:srgbClr val="0064A3"/>
              </a:buClr>
              <a:buFont typeface="Times New Roman"/>
              <a:buChar char="–"/>
            </a:pPr>
            <a:endParaRPr sz="500"/>
          </a:p>
          <a:p>
            <a:pPr marL="634365" marR="12700" lvl="1" indent="-243840">
              <a:lnSpc>
                <a:spcPct val="1004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1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cu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1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-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g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-229" dirty="0" smtClean="0">
                <a:solidFill>
                  <a:srgbClr val="131313"/>
                </a:solidFill>
                <a:latin typeface="Times New Roman"/>
                <a:cs typeface="Times New Roman"/>
              </a:rPr>
              <a:t>’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1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oc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ess</a:t>
            </a:r>
            <a:r>
              <a:rPr sz="21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150" spc="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co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g 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ass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1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5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-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1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0</a:t>
            </a:r>
            <a:r>
              <a:rPr sz="2150" spc="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s)</a:t>
            </a:r>
            <a:endParaRPr sz="2150">
              <a:latin typeface="Times New Roman"/>
              <a:cs typeface="Times New Roman"/>
            </a:endParaRPr>
          </a:p>
          <a:p>
            <a:pPr lvl="1">
              <a:lnSpc>
                <a:spcPts val="500"/>
              </a:lnSpc>
              <a:spcBef>
                <a:spcPts val="39"/>
              </a:spcBef>
              <a:buClr>
                <a:srgbClr val="0064A3"/>
              </a:buClr>
              <a:buFont typeface="Times New Roman"/>
              <a:buChar char="–"/>
            </a:pPr>
            <a:endParaRPr sz="500"/>
          </a:p>
          <a:p>
            <a:pPr marL="634365" lvl="1" indent="-243840">
              <a:lnSpc>
                <a:spcPct val="1000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1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cu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</a:t>
            </a:r>
            <a:r>
              <a:rPr sz="21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h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sse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-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c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es</a:t>
            </a:r>
            <a:r>
              <a:rPr sz="2150" spc="1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5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0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s)</a:t>
            </a:r>
            <a:endParaRPr sz="2150">
              <a:latin typeface="Times New Roman"/>
              <a:cs typeface="Times New Roman"/>
            </a:endParaRPr>
          </a:p>
          <a:p>
            <a:pPr lvl="1">
              <a:lnSpc>
                <a:spcPts val="500"/>
              </a:lnSpc>
              <a:spcBef>
                <a:spcPts val="40"/>
              </a:spcBef>
              <a:buClr>
                <a:srgbClr val="0064A3"/>
              </a:buClr>
              <a:buFont typeface="Times New Roman"/>
              <a:buChar char="–"/>
            </a:pPr>
            <a:endParaRPr sz="500"/>
          </a:p>
          <a:p>
            <a:pPr marL="634365" lvl="1" indent="-243840">
              <a:lnSpc>
                <a:spcPct val="1000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p 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q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es</a:t>
            </a:r>
            <a:r>
              <a:rPr sz="21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-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2150">
              <a:latin typeface="Times New Roman"/>
              <a:cs typeface="Times New Roman"/>
            </a:endParaRPr>
          </a:p>
          <a:p>
            <a:pPr lvl="1">
              <a:lnSpc>
                <a:spcPts val="500"/>
              </a:lnSpc>
              <a:spcBef>
                <a:spcPts val="39"/>
              </a:spcBef>
              <a:buClr>
                <a:srgbClr val="0064A3"/>
              </a:buClr>
              <a:buFont typeface="Times New Roman"/>
              <a:buChar char="–"/>
            </a:pPr>
            <a:endParaRPr sz="500"/>
          </a:p>
          <a:p>
            <a:pPr marL="198120" indent="-186055">
              <a:lnSpc>
                <a:spcPct val="100000"/>
              </a:lnSpc>
              <a:buClr>
                <a:srgbClr val="0064A3"/>
              </a:buClr>
              <a:buFont typeface="Times New Roman"/>
              <a:buChar char="•"/>
              <a:tabLst>
                <a:tab pos="198120" algn="l"/>
              </a:tabLst>
            </a:pPr>
            <a:r>
              <a:rPr sz="2150" spc="-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3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229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endParaRPr sz="215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9"/>
              </a:spcBef>
              <a:buClr>
                <a:srgbClr val="0064A3"/>
              </a:buClr>
              <a:buFont typeface="Times New Roman"/>
              <a:buChar char="•"/>
            </a:pPr>
            <a:endParaRPr sz="500"/>
          </a:p>
          <a:p>
            <a:pPr marL="634365" lvl="1" indent="-243840">
              <a:lnSpc>
                <a:spcPct val="100000"/>
              </a:lnSpc>
              <a:buClr>
                <a:srgbClr val="0064A3"/>
              </a:buClr>
              <a:buFont typeface="Times New Roman"/>
              <a:buChar char="–"/>
              <a:tabLst>
                <a:tab pos="634365" algn="l"/>
              </a:tabLst>
            </a:pP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-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x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q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es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-12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endParaRPr sz="2150">
              <a:latin typeface="Times New Roman"/>
              <a:cs typeface="Times New Roman"/>
            </a:endParaRPr>
          </a:p>
          <a:p>
            <a:pPr lvl="1">
              <a:lnSpc>
                <a:spcPts val="500"/>
              </a:lnSpc>
              <a:spcBef>
                <a:spcPts val="39"/>
              </a:spcBef>
              <a:buClr>
                <a:srgbClr val="0064A3"/>
              </a:buClr>
              <a:buFont typeface="Times New Roman"/>
              <a:buChar char="–"/>
            </a:pPr>
            <a:endParaRPr sz="500"/>
          </a:p>
          <a:p>
            <a:pPr marL="198120" indent="-186055">
              <a:lnSpc>
                <a:spcPct val="100000"/>
              </a:lnSpc>
              <a:buClr>
                <a:srgbClr val="0064A3"/>
              </a:buClr>
              <a:buFont typeface="Times New Roman"/>
              <a:buChar char="•"/>
              <a:tabLst>
                <a:tab pos="198120" algn="l"/>
              </a:tabLst>
            </a:pP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229" dirty="0" smtClean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-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l</a:t>
            </a:r>
            <a:r>
              <a:rPr sz="2150" spc="254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2150" spc="16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up</a:t>
            </a:r>
            <a:r>
              <a:rPr sz="2150" spc="4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2150" spc="5" dirty="0" smtClean="0">
                <a:solidFill>
                  <a:srgbClr val="131313"/>
                </a:solidFill>
                <a:latin typeface="Times New Roman"/>
                <a:cs typeface="Times New Roman"/>
              </a:rPr>
              <a:t>i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2150" spc="114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no</a:t>
            </a:r>
            <a:r>
              <a:rPr sz="2150" spc="105" dirty="0" smtClean="0">
                <a:solidFill>
                  <a:srgbClr val="131313"/>
                </a:solidFill>
                <a:latin typeface="Times New Roman"/>
                <a:cs typeface="Times New Roman"/>
              </a:rPr>
              <a:t>t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355" dirty="0" smtClean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2150" spc="9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(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p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-10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2150" spc="2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2150" spc="240" dirty="0" smtClean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2150" spc="2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d</a:t>
            </a:r>
            <a:r>
              <a:rPr sz="2150" spc="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2150" spc="120" dirty="0" smtClean="0">
                <a:solidFill>
                  <a:srgbClr val="131313"/>
                </a:solidFill>
                <a:latin typeface="Times New Roman"/>
                <a:cs typeface="Times New Roman"/>
              </a:rPr>
              <a:t>#4</a:t>
            </a:r>
            <a:r>
              <a:rPr sz="21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98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50" spc="175" dirty="0" smtClean="0">
                <a:solidFill>
                  <a:srgbClr val="131313"/>
                </a:solidFill>
                <a:latin typeface="Times New Roman"/>
                <a:cs typeface="Times New Roman"/>
              </a:rPr>
              <a:t>F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550" spc="0" dirty="0" smtClean="0">
                <a:solidFill>
                  <a:srgbClr val="131313"/>
                </a:solidFill>
                <a:latin typeface="Times New Roman"/>
                <a:cs typeface="Times New Roman"/>
              </a:rPr>
              <a:t>ll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3550" spc="185" dirty="0" smtClean="0">
                <a:solidFill>
                  <a:srgbClr val="131313"/>
                </a:solidFill>
                <a:latin typeface="Times New Roman"/>
                <a:cs typeface="Times New Roman"/>
              </a:rPr>
              <a:t>w</a:t>
            </a:r>
            <a:r>
              <a:rPr sz="3550" spc="-15" dirty="0" smtClean="0">
                <a:solidFill>
                  <a:srgbClr val="131313"/>
                </a:solidFill>
                <a:latin typeface="Times New Roman"/>
                <a:cs typeface="Times New Roman"/>
              </a:rPr>
              <a:t>-</a:t>
            </a:r>
            <a:r>
              <a:rPr sz="3550" spc="390" dirty="0" smtClean="0">
                <a:solidFill>
                  <a:srgbClr val="131313"/>
                </a:solidFill>
                <a:latin typeface="Times New Roman"/>
                <a:cs typeface="Times New Roman"/>
              </a:rPr>
              <a:t>up</a:t>
            </a:r>
            <a:r>
              <a:rPr sz="3550" spc="130" dirty="0" smtClean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3550" spc="-195" dirty="0" smtClean="0">
                <a:solidFill>
                  <a:srgbClr val="0070BF"/>
                </a:solidFill>
                <a:latin typeface="Times New Roman"/>
                <a:cs typeface="Times New Roman"/>
              </a:rPr>
              <a:t>I</a:t>
            </a:r>
            <a:r>
              <a:rPr sz="3550" spc="390" dirty="0" smtClean="0">
                <a:solidFill>
                  <a:srgbClr val="0070BF"/>
                </a:solidFill>
                <a:latin typeface="Times New Roman"/>
                <a:cs typeface="Times New Roman"/>
              </a:rPr>
              <a:t>n</a:t>
            </a:r>
            <a:r>
              <a:rPr sz="3550" spc="170" dirty="0" smtClean="0">
                <a:solidFill>
                  <a:srgbClr val="0070BF"/>
                </a:solidFill>
                <a:latin typeface="Times New Roman"/>
                <a:cs typeface="Times New Roman"/>
              </a:rPr>
              <a:t>t</a:t>
            </a:r>
            <a:r>
              <a:rPr sz="3550" spc="400" dirty="0" smtClean="0">
                <a:solidFill>
                  <a:srgbClr val="0070BF"/>
                </a:solidFill>
                <a:latin typeface="Times New Roman"/>
                <a:cs typeface="Times New Roman"/>
              </a:rPr>
              <a:t>e</a:t>
            </a:r>
            <a:r>
              <a:rPr sz="3550" spc="185" dirty="0" smtClean="0">
                <a:solidFill>
                  <a:srgbClr val="0070BF"/>
                </a:solidFill>
                <a:latin typeface="Times New Roman"/>
                <a:cs typeface="Times New Roman"/>
              </a:rPr>
              <a:t>r</a:t>
            </a:r>
            <a:r>
              <a:rPr sz="3550" spc="204" dirty="0" smtClean="0">
                <a:solidFill>
                  <a:srgbClr val="0070BF"/>
                </a:solidFill>
                <a:latin typeface="Times New Roman"/>
                <a:cs typeface="Times New Roman"/>
              </a:rPr>
              <a:t>v</a:t>
            </a:r>
            <a:r>
              <a:rPr sz="3550" spc="-35" dirty="0" smtClean="0">
                <a:solidFill>
                  <a:srgbClr val="0070BF"/>
                </a:solidFill>
                <a:latin typeface="Times New Roman"/>
                <a:cs typeface="Times New Roman"/>
              </a:rPr>
              <a:t>i</a:t>
            </a:r>
            <a:r>
              <a:rPr sz="3550" spc="400" dirty="0" smtClean="0">
                <a:solidFill>
                  <a:srgbClr val="0070BF"/>
                </a:solidFill>
                <a:latin typeface="Times New Roman"/>
                <a:cs typeface="Times New Roman"/>
              </a:rPr>
              <a:t>e</a:t>
            </a:r>
            <a:r>
              <a:rPr sz="3550" spc="175" dirty="0" smtClean="0">
                <a:solidFill>
                  <a:srgbClr val="0070BF"/>
                </a:solidFill>
                <a:latin typeface="Times New Roman"/>
                <a:cs typeface="Times New Roman"/>
              </a:rPr>
              <a:t>w</a:t>
            </a:r>
            <a:r>
              <a:rPr sz="3550" spc="114" dirty="0" smtClean="0">
                <a:solidFill>
                  <a:srgbClr val="0070BF"/>
                </a:solidFill>
                <a:latin typeface="Times New Roman"/>
                <a:cs typeface="Times New Roman"/>
              </a:rPr>
              <a:t> </a:t>
            </a:r>
            <a:r>
              <a:rPr sz="3550" spc="385" dirty="0" smtClean="0">
                <a:solidFill>
                  <a:srgbClr val="0070BF"/>
                </a:solidFill>
                <a:latin typeface="Times New Roman"/>
                <a:cs typeface="Times New Roman"/>
              </a:rPr>
              <a:t>P</a:t>
            </a:r>
            <a:r>
              <a:rPr sz="3550" spc="185" dirty="0" smtClean="0">
                <a:solidFill>
                  <a:srgbClr val="0070BF"/>
                </a:solidFill>
                <a:latin typeface="Times New Roman"/>
                <a:cs typeface="Times New Roman"/>
              </a:rPr>
              <a:t>r</a:t>
            </a:r>
            <a:r>
              <a:rPr sz="3550" spc="390" dirty="0" smtClean="0">
                <a:solidFill>
                  <a:srgbClr val="0070BF"/>
                </a:solidFill>
                <a:latin typeface="Times New Roman"/>
                <a:cs typeface="Times New Roman"/>
              </a:rPr>
              <a:t>o</a:t>
            </a:r>
            <a:r>
              <a:rPr sz="3550" spc="170" dirty="0" smtClean="0">
                <a:solidFill>
                  <a:srgbClr val="0070BF"/>
                </a:solidFill>
                <a:latin typeface="Times New Roman"/>
                <a:cs typeface="Times New Roman"/>
              </a:rPr>
              <a:t>t</a:t>
            </a:r>
            <a:r>
              <a:rPr sz="3550" spc="390" dirty="0" smtClean="0">
                <a:solidFill>
                  <a:srgbClr val="0070BF"/>
                </a:solidFill>
                <a:latin typeface="Times New Roman"/>
                <a:cs typeface="Times New Roman"/>
              </a:rPr>
              <a:t>o</a:t>
            </a:r>
            <a:r>
              <a:rPr sz="3550" spc="400" dirty="0" smtClean="0">
                <a:solidFill>
                  <a:srgbClr val="0070BF"/>
                </a:solidFill>
                <a:latin typeface="Times New Roman"/>
                <a:cs typeface="Times New Roman"/>
              </a:rPr>
              <a:t>c</a:t>
            </a:r>
            <a:r>
              <a:rPr sz="3550" spc="390" dirty="0" smtClean="0">
                <a:solidFill>
                  <a:srgbClr val="0070BF"/>
                </a:solidFill>
                <a:latin typeface="Times New Roman"/>
                <a:cs typeface="Times New Roman"/>
              </a:rPr>
              <a:t>o</a:t>
            </a:r>
            <a:r>
              <a:rPr sz="3550" spc="-10" dirty="0" smtClean="0">
                <a:solidFill>
                  <a:srgbClr val="0070BF"/>
                </a:solidFill>
                <a:latin typeface="Times New Roman"/>
                <a:cs typeface="Times New Roman"/>
              </a:rPr>
              <a:t>l</a:t>
            </a:r>
            <a:r>
              <a:rPr sz="3550" spc="114" dirty="0" smtClean="0">
                <a:solidFill>
                  <a:srgbClr val="0070BF"/>
                </a:solidFill>
                <a:latin typeface="Times New Roman"/>
                <a:cs typeface="Times New Roman"/>
              </a:rPr>
              <a:t> </a:t>
            </a:r>
            <a:r>
              <a:rPr sz="3550" spc="400" dirty="0" smtClean="0">
                <a:solidFill>
                  <a:srgbClr val="0070BF"/>
                </a:solidFill>
                <a:latin typeface="Times New Roman"/>
                <a:cs typeface="Times New Roman"/>
              </a:rPr>
              <a:t>a</a:t>
            </a:r>
            <a:r>
              <a:rPr sz="3550" spc="390" dirty="0" smtClean="0">
                <a:solidFill>
                  <a:srgbClr val="0070BF"/>
                </a:solidFill>
                <a:latin typeface="Times New Roman"/>
                <a:cs typeface="Times New Roman"/>
              </a:rPr>
              <a:t>nd</a:t>
            </a:r>
            <a:r>
              <a:rPr sz="3550" spc="105" dirty="0" smtClean="0">
                <a:solidFill>
                  <a:srgbClr val="0070BF"/>
                </a:solidFill>
                <a:latin typeface="Times New Roman"/>
                <a:cs typeface="Times New Roman"/>
              </a:rPr>
              <a:t> </a:t>
            </a:r>
            <a:r>
              <a:rPr sz="3550" spc="25" dirty="0" smtClean="0">
                <a:solidFill>
                  <a:srgbClr val="0070BF"/>
                </a:solidFill>
                <a:latin typeface="Times New Roman"/>
                <a:cs typeface="Times New Roman"/>
              </a:rPr>
              <a:t>N</a:t>
            </a:r>
            <a:r>
              <a:rPr sz="3550" spc="390" dirty="0" smtClean="0">
                <a:solidFill>
                  <a:srgbClr val="0070BF"/>
                </a:solidFill>
                <a:latin typeface="Times New Roman"/>
                <a:cs typeface="Times New Roman"/>
              </a:rPr>
              <a:t>o</a:t>
            </a:r>
            <a:r>
              <a:rPr sz="3550" spc="170" dirty="0" smtClean="0">
                <a:solidFill>
                  <a:srgbClr val="0070BF"/>
                </a:solidFill>
                <a:latin typeface="Times New Roman"/>
                <a:cs typeface="Times New Roman"/>
              </a:rPr>
              <a:t>t</a:t>
            </a:r>
            <a:r>
              <a:rPr sz="3550" spc="400" dirty="0" smtClean="0">
                <a:solidFill>
                  <a:srgbClr val="0070BF"/>
                </a:solidFill>
                <a:latin typeface="Times New Roman"/>
                <a:cs typeface="Times New Roman"/>
              </a:rPr>
              <a:t>e</a:t>
            </a:r>
            <a:r>
              <a:rPr sz="3550" spc="590" dirty="0" smtClean="0">
                <a:solidFill>
                  <a:srgbClr val="0070BF"/>
                </a:solidFill>
                <a:latin typeface="Times New Roman"/>
                <a:cs typeface="Times New Roman"/>
              </a:rPr>
              <a:t>s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844</Words>
  <Application>Microsoft Office PowerPoint</Application>
  <PresentationFormat>Custom</PresentationFormat>
  <Paragraphs>274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sas-icons</vt:lpstr>
      <vt:lpstr>Times New Roman</vt:lpstr>
      <vt:lpstr>Office Theme</vt:lpstr>
      <vt:lpstr>NC Guided Pathways to Success Network 2018 Cohort NIC Facilitators Institute May 16th , 2018</vt:lpstr>
      <vt:lpstr>Workshop #2 Overview</vt:lpstr>
      <vt:lpstr>Guided Pathways Scale of Adoption Assessment: A 6-step process</vt:lpstr>
      <vt:lpstr>Purpose of the Assessment</vt:lpstr>
      <vt:lpstr>PowerPoint Presentation</vt:lpstr>
      <vt:lpstr>Materials/Review</vt:lpstr>
      <vt:lpstr>Guided Pathways Scale of Adoption Assessment and Planning Tool</vt:lpstr>
      <vt:lpstr>Introducing the Assessment to Colleges</vt:lpstr>
      <vt:lpstr>Follow-up Interview Protocol and Notes</vt:lpstr>
      <vt:lpstr>Guided Pathways Practice Indicators &amp; Challenge Areas and follow-up questions</vt:lpstr>
      <vt:lpstr>Sample Guided Pathways SOA Report</vt:lpstr>
      <vt:lpstr>Interviewing Techniques/Strategies</vt:lpstr>
      <vt:lpstr>PowerPoint Presentation</vt:lpstr>
      <vt:lpstr>PowerPoint Presentation</vt:lpstr>
      <vt:lpstr>Take 5 minutes to think about:</vt:lpstr>
      <vt:lpstr>PowerPoint Presentation</vt:lpstr>
      <vt:lpstr>Summarizing and Using the SOA information</vt:lpstr>
      <vt:lpstr>For more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LahrJenkins_CCRC_SSCNWorkshop2_ScaleofAdoption_071517</dc:title>
  <dc:creator>lahr</dc:creator>
  <cp:lastModifiedBy>Bobbie Frye</cp:lastModifiedBy>
  <cp:revision>11</cp:revision>
  <dcterms:created xsi:type="dcterms:W3CDTF">2018-05-11T14:37:57Z</dcterms:created>
  <dcterms:modified xsi:type="dcterms:W3CDTF">2018-05-14T17:22:54Z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2017-08-08T00:00:00Z</vt:filetime>
  </property>
  <property fmtid="{D5CDD505-2E9C-101B-9397-08002B2CF9AE}" pid="3" name="LastSaved">
    <vt:filetime>2018-05-11T00:00:00Z</vt:filetime>
  </property>
</Properties>
</file>